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 id="2147483698" r:id="rId3"/>
  </p:sldMasterIdLst>
  <p:notesMasterIdLst>
    <p:notesMasterId r:id="rId35"/>
  </p:notesMasterIdLst>
  <p:sldIdLst>
    <p:sldId id="257" r:id="rId4"/>
    <p:sldId id="258" r:id="rId5"/>
    <p:sldId id="297" r:id="rId6"/>
    <p:sldId id="304" r:id="rId7"/>
    <p:sldId id="298" r:id="rId8"/>
    <p:sldId id="306" r:id="rId9"/>
    <p:sldId id="307" r:id="rId10"/>
    <p:sldId id="299" r:id="rId11"/>
    <p:sldId id="308" r:id="rId12"/>
    <p:sldId id="309" r:id="rId13"/>
    <p:sldId id="300" r:id="rId14"/>
    <p:sldId id="313" r:id="rId15"/>
    <p:sldId id="312" r:id="rId16"/>
    <p:sldId id="314" r:id="rId17"/>
    <p:sldId id="315" r:id="rId18"/>
    <p:sldId id="310" r:id="rId19"/>
    <p:sldId id="311" r:id="rId20"/>
    <p:sldId id="301" r:id="rId21"/>
    <p:sldId id="316" r:id="rId22"/>
    <p:sldId id="317" r:id="rId23"/>
    <p:sldId id="319" r:id="rId24"/>
    <p:sldId id="321" r:id="rId25"/>
    <p:sldId id="322" r:id="rId26"/>
    <p:sldId id="324" r:id="rId27"/>
    <p:sldId id="320" r:id="rId28"/>
    <p:sldId id="318" r:id="rId29"/>
    <p:sldId id="302" r:id="rId30"/>
    <p:sldId id="328" r:id="rId31"/>
    <p:sldId id="325" r:id="rId32"/>
    <p:sldId id="327" r:id="rId33"/>
    <p:sldId id="265" r:id="rId34"/>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3A1C"/>
    <a:srgbClr val="F23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56" autoAdjust="0"/>
    <p:restoredTop sz="93602"/>
  </p:normalViewPr>
  <p:slideViewPr>
    <p:cSldViewPr snapToGrid="0" snapToObjects="1">
      <p:cViewPr varScale="1">
        <p:scale>
          <a:sx n="98" d="100"/>
          <a:sy n="98" d="100"/>
        </p:scale>
        <p:origin x="110" y="120"/>
      </p:cViewPr>
      <p:guideLst/>
    </p:cSldViewPr>
  </p:slideViewPr>
  <p:notesTextViewPr>
    <p:cViewPr>
      <p:scale>
        <a:sx n="1" d="1"/>
        <a:sy n="1" d="1"/>
      </p:scale>
      <p:origin x="0" y="0"/>
    </p:cViewPr>
  </p:notesTextViewPr>
  <p:notesViewPr>
    <p:cSldViewPr snapToGrid="0" snapToObjects="1">
      <p:cViewPr varScale="1">
        <p:scale>
          <a:sx n="85" d="100"/>
          <a:sy n="85" d="100"/>
        </p:scale>
        <p:origin x="2680"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21" Type="http://schemas.openxmlformats.org/officeDocument/2006/relationships/slide" Target="slides/slide18.xml"/><Relationship Id="rId34" Type="http://schemas.openxmlformats.org/officeDocument/2006/relationships/slide" Target="slides/slide3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notesMaster" Target="notesMasters/notesMaster1.xml"/><Relationship Id="rId8" Type="http://schemas.openxmlformats.org/officeDocument/2006/relationships/slide" Target="slides/slide5.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E1E63-6347-BD4F-A808-7F54FA34CE72}" type="datetimeFigureOut">
              <a:rPr kumimoji="1" lang="zh-CN" altLang="en-US" smtClean="0"/>
              <a:t>2020/5/28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EDE8F-5748-564A-B104-45C8D6344219}" type="slidenum">
              <a:rPr kumimoji="1" lang="zh-CN" altLang="en-US" smtClean="0"/>
              <a:t>‹#›</a:t>
            </a:fld>
            <a:endParaRPr kumimoji="1" lang="zh-CN" altLang="en-US"/>
          </a:p>
        </p:txBody>
      </p:sp>
    </p:spTree>
    <p:extLst>
      <p:ext uri="{BB962C8B-B14F-4D97-AF65-F5344CB8AC3E}">
        <p14:creationId xmlns:p14="http://schemas.microsoft.com/office/powerpoint/2010/main" val="9121946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dirty="0"/>
              <a:t>【</a:t>
            </a:r>
            <a:r>
              <a:rPr lang="zh-CN" altLang="en-US" dirty="0"/>
              <a:t>感谢子煜的投稿</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365270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937295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903045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949288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7181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3862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4206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002479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204835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0856867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235519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62613032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6093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13703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017702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125911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3060672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57633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441778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156184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828348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9576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071984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1662011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382243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30310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55005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2910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645536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7863351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FEEB3709-D926-420C-B233-39C5616EAE8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4572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68091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6.jpg"/><Relationship Id="rId1" Type="http://schemas.openxmlformats.org/officeDocument/2006/relationships/slideMaster" Target="../slideMasters/slideMaster2.xml"/><Relationship Id="rId5" Type="http://schemas.microsoft.com/office/2007/relationships/hdphoto" Target="../media/hdphoto1.wdp"/><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g"/><Relationship Id="rId7" Type="http://schemas.microsoft.com/office/2007/relationships/hdphoto" Target="../media/hdphoto1.wdp"/><Relationship Id="rId2" Type="http://schemas.openxmlformats.org/officeDocument/2006/relationships/image" Target="../media/image8.png"/><Relationship Id="rId1" Type="http://schemas.openxmlformats.org/officeDocument/2006/relationships/slideMaster" Target="../slideMasters/slideMaster2.xml"/><Relationship Id="rId6" Type="http://schemas.openxmlformats.org/officeDocument/2006/relationships/image" Target="../media/image7.png"/><Relationship Id="rId5" Type="http://schemas.openxmlformats.org/officeDocument/2006/relationships/hyperlink" Target="http://www.officeplus.cn/Template/Home.shtml" TargetMode="External"/><Relationship Id="rId4"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目录页_三项目录">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908246"/>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2011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0" name="文本占位符 5"/>
          <p:cNvSpPr>
            <a:spLocks noGrp="1"/>
          </p:cNvSpPr>
          <p:nvPr>
            <p:ph type="body" sz="quarter" idx="14" hasCustomPrompt="1"/>
          </p:nvPr>
        </p:nvSpPr>
        <p:spPr>
          <a:xfrm>
            <a:off x="1450975" y="2996639"/>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3099979"/>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2" name="文本占位符 5"/>
          <p:cNvSpPr>
            <a:spLocks noGrp="1"/>
          </p:cNvSpPr>
          <p:nvPr>
            <p:ph type="body" sz="quarter" idx="16" hasCustomPrompt="1"/>
          </p:nvPr>
        </p:nvSpPr>
        <p:spPr>
          <a:xfrm>
            <a:off x="1450975" y="4085032"/>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4182585"/>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Tree>
    <p:extLst>
      <p:ext uri="{BB962C8B-B14F-4D97-AF65-F5344CB8AC3E}">
        <p14:creationId xmlns:p14="http://schemas.microsoft.com/office/powerpoint/2010/main" val="2041027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注页">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a:cs typeface="Segoe UI Light"/>
              </a:rPr>
              <a:t>Century Gothic</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defTabSz="609585">
              <a:lnSpc>
                <a:spcPct val="130000"/>
              </a:lnSpc>
            </a:pPr>
            <a:r>
              <a:rPr lang="en-US" altLang="zh-CN" sz="1400" dirty="0" err="1">
                <a:solidFill>
                  <a:srgbClr val="FFFFFF"/>
                </a:solidFill>
                <a:latin typeface="Segoe UI Light"/>
                <a:ea typeface="微软雅黑"/>
                <a:cs typeface="Segoe UI Light"/>
              </a:rPr>
              <a:t>pixabay.com</a:t>
            </a:r>
            <a:endParaRPr lang="zh-CN" altLang="en-US" sz="1400" dirty="0">
              <a:solidFill>
                <a:srgbClr val="FFFFFF"/>
              </a:solidFill>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5739960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75DAB8-0B9B-4421-BE4A-731DCF864358}"/>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3" name="页脚占位符 2">
            <a:extLst>
              <a:ext uri="{FF2B5EF4-FFF2-40B4-BE49-F238E27FC236}">
                <a16:creationId xmlns:a16="http://schemas.microsoft.com/office/drawing/2014/main" id="{9902D034-32A7-479A-AE02-739AA5EB62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875FCC-7B3C-4B29-B141-AFC757E17A7A}"/>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6416485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655FED-A3EA-4119-BB5B-DA227F7AC49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382F6BA-C320-49C5-983E-F95610B2BC4F}"/>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78E0F4B-2731-420D-B8C7-1969B5D4DE0E}"/>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5" name="页脚占位符 4">
            <a:extLst>
              <a:ext uri="{FF2B5EF4-FFF2-40B4-BE49-F238E27FC236}">
                <a16:creationId xmlns:a16="http://schemas.microsoft.com/office/drawing/2014/main" id="{16FC8E7C-1413-49C3-AFC0-BDB2F54287E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4371A10-3301-42FB-9326-C8B06E55D3AC}"/>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40501211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A6EAE8-EC9E-4C33-8B56-AFD1526E3C5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2BA0651-DDE0-47E9-901D-4BA745A8112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33DB356E-930B-440B-8D26-9571444CE4AF}"/>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5" name="页脚占位符 4">
            <a:extLst>
              <a:ext uri="{FF2B5EF4-FFF2-40B4-BE49-F238E27FC236}">
                <a16:creationId xmlns:a16="http://schemas.microsoft.com/office/drawing/2014/main" id="{BFC3186B-BEDC-4F0C-8961-EA796FE8EB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CE1CB8-D35F-4ECD-A2AF-03D3B3AA9882}"/>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5637111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BA02D6-FD60-4E5F-B6FD-AD60647A351C}"/>
              </a:ext>
            </a:extLst>
          </p:cNvPr>
          <p:cNvSpPr>
            <a:spLocks noGrp="1"/>
          </p:cNvSpPr>
          <p:nvPr>
            <p:ph type="title"/>
          </p:nvPr>
        </p:nvSpPr>
        <p:spPr>
          <a:xfrm>
            <a:off x="831851" y="1709740"/>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C989FE-73C2-4C35-9EC8-44FAE9952B3D}"/>
              </a:ext>
            </a:extLst>
          </p:cNvPr>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C9F3666-516C-4548-ABD3-886BF84BC908}"/>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5" name="页脚占位符 4">
            <a:extLst>
              <a:ext uri="{FF2B5EF4-FFF2-40B4-BE49-F238E27FC236}">
                <a16:creationId xmlns:a16="http://schemas.microsoft.com/office/drawing/2014/main" id="{7DAE2BB3-A6B2-44FF-926B-50D609E49A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E2EA07-77BE-471C-BF58-9FD88D9B4DF1}"/>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86177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CA5A9F-F24E-4AD8-8B71-D7B2C37A241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4A5972E-1187-44FB-BF04-8B7AEACC83A1}"/>
              </a:ext>
            </a:extLst>
          </p:cNvPr>
          <p:cNvSpPr>
            <a:spLocks noGrp="1"/>
          </p:cNvSpPr>
          <p:nvPr>
            <p:ph sz="half" idx="1"/>
          </p:nvPr>
        </p:nvSpPr>
        <p:spPr>
          <a:xfrm>
            <a:off x="838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2574C9A3-69BE-4D7D-8BB1-63852BDA7E5D}"/>
              </a:ext>
            </a:extLst>
          </p:cNvPr>
          <p:cNvSpPr>
            <a:spLocks noGrp="1"/>
          </p:cNvSpPr>
          <p:nvPr>
            <p:ph sz="half" idx="2"/>
          </p:nvPr>
        </p:nvSpPr>
        <p:spPr>
          <a:xfrm>
            <a:off x="6172200" y="1825625"/>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9E10FDE4-2299-496F-94E8-B7FD43A3FF94}"/>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6" name="页脚占位符 5">
            <a:extLst>
              <a:ext uri="{FF2B5EF4-FFF2-40B4-BE49-F238E27FC236}">
                <a16:creationId xmlns:a16="http://schemas.microsoft.com/office/drawing/2014/main" id="{92743A53-742E-42D9-A84B-29708127598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B48DD5-3FFA-4970-A976-5D91C0C15485}"/>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7023562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433A74-4729-4AD1-8303-A23AA585FC9C}"/>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A454556-4265-4CA8-B1DB-30318DCF7BF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A673BB42-76FF-436C-BFF6-76586C0B6BC4}"/>
              </a:ext>
            </a:extLst>
          </p:cNvPr>
          <p:cNvSpPr>
            <a:spLocks noGrp="1"/>
          </p:cNvSpPr>
          <p:nvPr>
            <p:ph sz="half" idx="2"/>
          </p:nvPr>
        </p:nvSpPr>
        <p:spPr>
          <a:xfrm>
            <a:off x="839789"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B29D8A39-31FB-4866-956D-5BCD2EE36ED8}"/>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33340EB-FF17-4604-ADF3-EC2FA4C83F5C}"/>
              </a:ext>
            </a:extLst>
          </p:cNvPr>
          <p:cNvSpPr>
            <a:spLocks noGrp="1"/>
          </p:cNvSpPr>
          <p:nvPr>
            <p:ph sz="quarter" idx="4"/>
          </p:nvPr>
        </p:nvSpPr>
        <p:spPr>
          <a:xfrm>
            <a:off x="6172201"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36CCC224-D563-4089-8302-C1FDF53E2998}"/>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8" name="页脚占位符 7">
            <a:extLst>
              <a:ext uri="{FF2B5EF4-FFF2-40B4-BE49-F238E27FC236}">
                <a16:creationId xmlns:a16="http://schemas.microsoft.com/office/drawing/2014/main" id="{E4676D79-22C2-4AE9-9545-9E32227EA0E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83B67C9-271A-46BF-B08A-56D397AC9354}"/>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3410382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196A5-3992-41E6-9E62-FE853896889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0719085-DC49-4410-9162-3E9F788A9B89}"/>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4" name="页脚占位符 3">
            <a:extLst>
              <a:ext uri="{FF2B5EF4-FFF2-40B4-BE49-F238E27FC236}">
                <a16:creationId xmlns:a16="http://schemas.microsoft.com/office/drawing/2014/main" id="{F1E05355-2F75-409F-9287-FC9D3C773FF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39CF2D8-C8A3-4D1A-883F-CD65F9BFD9A7}"/>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101192887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D75DAB8-0B9B-4421-BE4A-731DCF864358}"/>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3" name="页脚占位符 2">
            <a:extLst>
              <a:ext uri="{FF2B5EF4-FFF2-40B4-BE49-F238E27FC236}">
                <a16:creationId xmlns:a16="http://schemas.microsoft.com/office/drawing/2014/main" id="{9902D034-32A7-479A-AE02-739AA5EB622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3875FCC-7B3C-4B29-B141-AFC757E17A7A}"/>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7430662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A23587-F912-43C6-AF00-2A5ADF466BC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BA34D082-A815-469A-ABD9-F33895D86D1B}"/>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9B92DECF-8798-442F-85A4-5D5711A73043}"/>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57BCB088-02D5-4765-BF97-FE9476E06F91}"/>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6" name="页脚占位符 5">
            <a:extLst>
              <a:ext uri="{FF2B5EF4-FFF2-40B4-BE49-F238E27FC236}">
                <a16:creationId xmlns:a16="http://schemas.microsoft.com/office/drawing/2014/main" id="{C3AB1EAB-EFD9-4061-9CEF-73E75688A22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DA759D2-7D25-4714-8E0E-9C08623047B9}"/>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5715121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_四项目录">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0" name="文本占位符 5"/>
          <p:cNvSpPr>
            <a:spLocks noGrp="1"/>
          </p:cNvSpPr>
          <p:nvPr>
            <p:ph type="body" sz="quarter" idx="14" hasCustomPrompt="1"/>
          </p:nvPr>
        </p:nvSpPr>
        <p:spPr>
          <a:xfrm>
            <a:off x="1450975" y="2505864"/>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1" name="文本占位符 5"/>
          <p:cNvSpPr>
            <a:spLocks noGrp="1"/>
          </p:cNvSpPr>
          <p:nvPr>
            <p:ph type="body" sz="quarter" idx="15"/>
          </p:nvPr>
        </p:nvSpPr>
        <p:spPr>
          <a:xfrm>
            <a:off x="2286000" y="260920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2" name="文本占位符 5"/>
          <p:cNvSpPr>
            <a:spLocks noGrp="1"/>
          </p:cNvSpPr>
          <p:nvPr>
            <p:ph type="body" sz="quarter" idx="16" hasCustomPrompt="1"/>
          </p:nvPr>
        </p:nvSpPr>
        <p:spPr>
          <a:xfrm>
            <a:off x="1450975" y="3594257"/>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13" name="文本占位符 5"/>
          <p:cNvSpPr>
            <a:spLocks noGrp="1"/>
          </p:cNvSpPr>
          <p:nvPr>
            <p:ph type="body" sz="quarter" idx="17"/>
          </p:nvPr>
        </p:nvSpPr>
        <p:spPr>
          <a:xfrm>
            <a:off x="2286000" y="3691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dirty="0"/>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Tree>
    <p:extLst>
      <p:ext uri="{BB962C8B-B14F-4D97-AF65-F5344CB8AC3E}">
        <p14:creationId xmlns:p14="http://schemas.microsoft.com/office/powerpoint/2010/main" val="5903358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8D4563-1F7B-4582-B82D-820DCD73EFF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164B3BF-64DD-49B4-8AB6-CF73FA165A29}"/>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a:extLst>
              <a:ext uri="{FF2B5EF4-FFF2-40B4-BE49-F238E27FC236}">
                <a16:creationId xmlns:a16="http://schemas.microsoft.com/office/drawing/2014/main" id="{DC4BE060-5FA8-4F62-9119-0B0457F8B5B4}"/>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F2B1889-7787-43CB-A1E7-F2DB0F67EEE7}"/>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6" name="页脚占位符 5">
            <a:extLst>
              <a:ext uri="{FF2B5EF4-FFF2-40B4-BE49-F238E27FC236}">
                <a16:creationId xmlns:a16="http://schemas.microsoft.com/office/drawing/2014/main" id="{7CAE394E-D20A-4234-A855-0F6A2E8765D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E37C38-E2A7-4847-B376-D65FE9AF03A5}"/>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39818820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F6EEBE-ED3C-4894-9EBD-CE0D23A162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C3D25431-8520-43D1-9F64-2485FF79849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91750AF-776D-4EBA-8BA9-A9BAB97196F1}"/>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5" name="页脚占位符 4">
            <a:extLst>
              <a:ext uri="{FF2B5EF4-FFF2-40B4-BE49-F238E27FC236}">
                <a16:creationId xmlns:a16="http://schemas.microsoft.com/office/drawing/2014/main" id="{07BFBE0F-DB4B-451F-B10B-C6655DCE6C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C12D9E-ECBF-4431-897D-C0DBF8B74727}"/>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859687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A7D7CE91-0164-47B2-95E5-6CF7FB97A5E3}"/>
              </a:ext>
            </a:extLst>
          </p:cNvPr>
          <p:cNvSpPr>
            <a:spLocks noGrp="1"/>
          </p:cNvSpPr>
          <p:nvPr>
            <p:ph type="title" orient="vert"/>
          </p:nvPr>
        </p:nvSpPr>
        <p:spPr>
          <a:xfrm>
            <a:off x="8724901" y="365126"/>
            <a:ext cx="2628900" cy="5811839"/>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F81A2A1-4DB2-42D5-85DE-CBAC2D1917EE}"/>
              </a:ext>
            </a:extLst>
          </p:cNvPr>
          <p:cNvSpPr>
            <a:spLocks noGrp="1"/>
          </p:cNvSpPr>
          <p:nvPr>
            <p:ph type="body" orient="vert" idx="1"/>
          </p:nvPr>
        </p:nvSpPr>
        <p:spPr>
          <a:xfrm>
            <a:off x="838201" y="365126"/>
            <a:ext cx="7734300" cy="581183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E58EF8A-69C2-4C05-B472-86BBD7E3258B}"/>
              </a:ext>
            </a:extLst>
          </p:cNvPr>
          <p:cNvSpPr>
            <a:spLocks noGrp="1"/>
          </p:cNvSpPr>
          <p:nvPr>
            <p:ph type="dt" sz="half" idx="10"/>
          </p:nvPr>
        </p:nvSpPr>
        <p:spPr/>
        <p:txBody>
          <a:bodyPr/>
          <a:lstStyle/>
          <a:p>
            <a:fld id="{42DF1591-7B17-44A4-9EBB-127D5B0D0BCE}" type="datetimeFigureOut">
              <a:rPr lang="zh-CN" altLang="en-US" smtClean="0"/>
              <a:t>2020/5/28</a:t>
            </a:fld>
            <a:endParaRPr lang="zh-CN" altLang="en-US"/>
          </a:p>
        </p:txBody>
      </p:sp>
      <p:sp>
        <p:nvSpPr>
          <p:cNvPr id="5" name="页脚占位符 4">
            <a:extLst>
              <a:ext uri="{FF2B5EF4-FFF2-40B4-BE49-F238E27FC236}">
                <a16:creationId xmlns:a16="http://schemas.microsoft.com/office/drawing/2014/main" id="{1AF9EA55-E424-43AD-969F-AC96183A8E8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0D6677-53EF-4403-BAD2-C0ABA361B6A1}"/>
              </a:ext>
            </a:extLst>
          </p:cNvPr>
          <p:cNvSpPr>
            <a:spLocks noGrp="1"/>
          </p:cNvSpPr>
          <p:nvPr>
            <p:ph type="sldNum" sz="quarter" idx="12"/>
          </p:nvPr>
        </p:nvSpPr>
        <p:spPr/>
        <p:txBody>
          <a:body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25866531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_五项目录">
    <p:spTree>
      <p:nvGrpSpPr>
        <p:cNvPr id="1" name=""/>
        <p:cNvGrpSpPr/>
        <p:nvPr/>
      </p:nvGrpSpPr>
      <p:grpSpPr>
        <a:xfrm>
          <a:off x="0" y="0"/>
          <a:ext cx="0" cy="0"/>
          <a:chOff x="0" y="0"/>
          <a:chExt cx="0" cy="0"/>
        </a:xfrm>
      </p:grpSpPr>
      <p:sp>
        <p:nvSpPr>
          <p:cNvPr id="4" name="矩形 3"/>
          <p:cNvSpPr/>
          <p:nvPr userDrawn="1"/>
        </p:nvSpPr>
        <p:spPr>
          <a:xfrm>
            <a:off x="0" y="133741"/>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矩形 4"/>
          <p:cNvSpPr/>
          <p:nvPr userDrawn="1"/>
        </p:nvSpPr>
        <p:spPr>
          <a:xfrm>
            <a:off x="874054" y="990600"/>
            <a:ext cx="5266814" cy="4800600"/>
          </a:xfrm>
          <a:prstGeom prst="rect">
            <a:avLst/>
          </a:prstGeom>
          <a:solidFill>
            <a:schemeClr val="accent1">
              <a:lumMod val="50000"/>
              <a:alpha val="70000"/>
            </a:schemeClr>
          </a:solidFill>
          <a:ln w="9525" cap="flat" cmpd="sng" algn="ctr">
            <a:noFill/>
            <a:prstDash val="solid"/>
          </a:ln>
          <a:effectLst/>
        </p:spPr>
        <p:txBody>
          <a:bodyPr rtlCol="0" anchor="ctr"/>
          <a:lstStyle/>
          <a:p>
            <a:pPr marL="0" marR="0" lvl="0" indent="0" algn="ctr" defTabSz="609585" eaLnBrk="1" fontAlgn="auto" latinLnBrk="0" hangingPunct="1">
              <a:lnSpc>
                <a:spcPct val="90000"/>
              </a:lnSpc>
              <a:spcBef>
                <a:spcPts val="0"/>
              </a:spcBef>
              <a:spcAft>
                <a:spcPts val="0"/>
              </a:spcAft>
              <a:buClrTx/>
              <a:buSzTx/>
              <a:buFontTx/>
              <a:buNone/>
              <a:tabLst/>
              <a:defRPr/>
            </a:pPr>
            <a:endParaRPr kumimoji="1" lang="zh-CN" altLang="en-US" sz="16000" b="1" i="0" u="none" strike="noStrike" kern="0" cap="none" spc="0" normalizeH="0" baseline="0" noProof="0" dirty="0">
              <a:ln>
                <a:noFill/>
              </a:ln>
              <a:solidFill>
                <a:srgbClr val="FFFFFF"/>
              </a:solidFill>
              <a:effectLst/>
              <a:uLnTx/>
              <a:uFillTx/>
              <a:latin typeface="Century Gothic"/>
              <a:ea typeface="微软雅黑" charset="0"/>
              <a:cs typeface=""/>
            </a:endParaRPr>
          </a:p>
        </p:txBody>
      </p:sp>
      <p:sp>
        <p:nvSpPr>
          <p:cNvPr id="6" name="文本占位符 5"/>
          <p:cNvSpPr>
            <a:spLocks noGrp="1"/>
          </p:cNvSpPr>
          <p:nvPr>
            <p:ph type="body" sz="quarter" idx="10" hasCustomPrompt="1"/>
          </p:nvPr>
        </p:nvSpPr>
        <p:spPr>
          <a:xfrm>
            <a:off x="7806055" y="1965960"/>
            <a:ext cx="3223896" cy="1680210"/>
          </a:xfrm>
          <a:prstGeom prst="rect">
            <a:avLst/>
          </a:prstGeom>
        </p:spPr>
        <p:txBody>
          <a:bodyPr anchor="ctr"/>
          <a:lstStyle>
            <a:lvl1pPr marL="0" indent="0" algn="ctr">
              <a:buNone/>
              <a:defRPr sz="11800" b="1">
                <a:solidFill>
                  <a:schemeClr val="accent1">
                    <a:lumMod val="50000"/>
                  </a:schemeClr>
                </a:solidFill>
              </a:defRPr>
            </a:lvl1pPr>
          </a:lstStyle>
          <a:p>
            <a:pPr lvl="0"/>
            <a:r>
              <a:rPr kumimoji="1" lang="zh-CN" altLang="en-US" dirty="0"/>
              <a:t>目录</a:t>
            </a:r>
          </a:p>
        </p:txBody>
      </p:sp>
      <p:sp>
        <p:nvSpPr>
          <p:cNvPr id="7" name="文本占位符 5"/>
          <p:cNvSpPr>
            <a:spLocks noGrp="1"/>
          </p:cNvSpPr>
          <p:nvPr>
            <p:ph type="body" sz="quarter" idx="11" hasCustomPrompt="1"/>
          </p:nvPr>
        </p:nvSpPr>
        <p:spPr>
          <a:xfrm>
            <a:off x="7806055" y="3646170"/>
            <a:ext cx="3223896" cy="582930"/>
          </a:xfrm>
          <a:prstGeom prst="rect">
            <a:avLst/>
          </a:prstGeom>
        </p:spPr>
        <p:txBody>
          <a:bodyPr anchor="ctr"/>
          <a:lstStyle>
            <a:lvl1pPr marL="0" indent="0" algn="ctr">
              <a:buNone/>
              <a:defRPr sz="4400" b="1">
                <a:solidFill>
                  <a:schemeClr val="accent1">
                    <a:lumMod val="50000"/>
                  </a:schemeClr>
                </a:solidFill>
              </a:defRPr>
            </a:lvl1pPr>
          </a:lstStyle>
          <a:p>
            <a:pPr lvl="0"/>
            <a:r>
              <a:rPr kumimoji="1" lang="en-US" altLang="zh-CN" dirty="0"/>
              <a:t>CONTENTS</a:t>
            </a:r>
            <a:endParaRPr kumimoji="1" lang="zh-CN" altLang="en-US" dirty="0"/>
          </a:p>
        </p:txBody>
      </p:sp>
      <p:sp>
        <p:nvSpPr>
          <p:cNvPr id="8" name="文本占位符 5"/>
          <p:cNvSpPr>
            <a:spLocks noGrp="1"/>
          </p:cNvSpPr>
          <p:nvPr>
            <p:ph type="body" sz="quarter" idx="12" hasCustomPrompt="1"/>
          </p:nvPr>
        </p:nvSpPr>
        <p:spPr>
          <a:xfrm>
            <a:off x="1450975" y="141747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9" name="文本占位符 5"/>
          <p:cNvSpPr>
            <a:spLocks noGrp="1"/>
          </p:cNvSpPr>
          <p:nvPr>
            <p:ph type="body" sz="quarter" idx="13"/>
          </p:nvPr>
        </p:nvSpPr>
        <p:spPr>
          <a:xfrm>
            <a:off x="2286000" y="152081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0" name="文本占位符 5"/>
          <p:cNvSpPr>
            <a:spLocks noGrp="1"/>
          </p:cNvSpPr>
          <p:nvPr>
            <p:ph type="body" sz="quarter" idx="14" hasCustomPrompt="1"/>
          </p:nvPr>
        </p:nvSpPr>
        <p:spPr>
          <a:xfrm>
            <a:off x="1450975" y="223376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1" name="文本占位符 5"/>
          <p:cNvSpPr>
            <a:spLocks noGrp="1"/>
          </p:cNvSpPr>
          <p:nvPr>
            <p:ph type="body" sz="quarter" idx="15"/>
          </p:nvPr>
        </p:nvSpPr>
        <p:spPr>
          <a:xfrm>
            <a:off x="2286000" y="233799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2" name="文本占位符 5"/>
          <p:cNvSpPr>
            <a:spLocks noGrp="1"/>
          </p:cNvSpPr>
          <p:nvPr>
            <p:ph type="body" sz="quarter" idx="16" hasCustomPrompt="1"/>
          </p:nvPr>
        </p:nvSpPr>
        <p:spPr>
          <a:xfrm>
            <a:off x="1450975" y="305006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3" name="文本占位符 5"/>
          <p:cNvSpPr>
            <a:spLocks noGrp="1"/>
          </p:cNvSpPr>
          <p:nvPr>
            <p:ph type="body" sz="quarter" idx="17"/>
          </p:nvPr>
        </p:nvSpPr>
        <p:spPr>
          <a:xfrm>
            <a:off x="2286000" y="3172374"/>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14" name="文本占位符 5"/>
          <p:cNvSpPr>
            <a:spLocks noGrp="1"/>
          </p:cNvSpPr>
          <p:nvPr>
            <p:ph type="body" sz="quarter" idx="18" hasCustomPrompt="1"/>
          </p:nvPr>
        </p:nvSpPr>
        <p:spPr>
          <a:xfrm>
            <a:off x="1450975" y="3866356"/>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15" name="文本占位符 5"/>
          <p:cNvSpPr>
            <a:spLocks noGrp="1"/>
          </p:cNvSpPr>
          <p:nvPr>
            <p:ph type="body" sz="quarter" idx="19"/>
          </p:nvPr>
        </p:nvSpPr>
        <p:spPr>
          <a:xfrm>
            <a:off x="2286000" y="3975997"/>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
        <p:nvSpPr>
          <p:cNvPr id="22" name="文本占位符 5"/>
          <p:cNvSpPr>
            <a:spLocks noGrp="1"/>
          </p:cNvSpPr>
          <p:nvPr>
            <p:ph type="body" sz="quarter" idx="22" hasCustomPrompt="1"/>
          </p:nvPr>
        </p:nvSpPr>
        <p:spPr>
          <a:xfrm>
            <a:off x="1450975" y="4682651"/>
            <a:ext cx="835026" cy="651828"/>
          </a:xfrm>
          <a:prstGeom prst="rect">
            <a:avLst/>
          </a:prstGeom>
        </p:spPr>
        <p:txBody>
          <a:bodyPr anchor="ctr"/>
          <a:lstStyle>
            <a:lvl1pPr marL="0" indent="0">
              <a:buNone/>
              <a:defRPr sz="4400" b="0">
                <a:solidFill>
                  <a:schemeClr val="bg1"/>
                </a:solidFill>
              </a:defRPr>
            </a:lvl1pPr>
          </a:lstStyle>
          <a:p>
            <a:pPr lvl="0"/>
            <a:r>
              <a:rPr kumimoji="1" lang="en-US" altLang="zh-CN"/>
              <a:t>00</a:t>
            </a:r>
            <a:endParaRPr kumimoji="1" lang="zh-CN" altLang="en-US" dirty="0"/>
          </a:p>
        </p:txBody>
      </p:sp>
      <p:sp>
        <p:nvSpPr>
          <p:cNvPr id="23" name="文本占位符 5"/>
          <p:cNvSpPr>
            <a:spLocks noGrp="1"/>
          </p:cNvSpPr>
          <p:nvPr>
            <p:ph type="body" sz="quarter" idx="23"/>
          </p:nvPr>
        </p:nvSpPr>
        <p:spPr>
          <a:xfrm>
            <a:off x="2286000" y="4785990"/>
            <a:ext cx="3234689" cy="445150"/>
          </a:xfrm>
          <a:prstGeom prst="rect">
            <a:avLst/>
          </a:prstGeom>
        </p:spPr>
        <p:txBody>
          <a:bodyPr anchor="ctr"/>
          <a:lstStyle>
            <a:lvl1pPr marL="0" indent="0">
              <a:buNone/>
              <a:defRPr sz="1800" b="1">
                <a:solidFill>
                  <a:schemeClr val="bg1"/>
                </a:solidFill>
              </a:defRPr>
            </a:lvl1pPr>
          </a:lstStyle>
          <a:p>
            <a:pPr lvl="0"/>
            <a:r>
              <a:rPr kumimoji="1" lang="zh-CN" altLang="en-US"/>
              <a:t>编辑母版文本样式</a:t>
            </a:r>
          </a:p>
        </p:txBody>
      </p:sp>
    </p:spTree>
    <p:extLst>
      <p:ext uri="{BB962C8B-B14F-4D97-AF65-F5344CB8AC3E}">
        <p14:creationId xmlns:p14="http://schemas.microsoft.com/office/powerpoint/2010/main" val="1691449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sp>
        <p:nvSpPr>
          <p:cNvPr id="4" name="矩形 3"/>
          <p:cNvSpPr/>
          <p:nvPr userDrawn="1"/>
        </p:nvSpPr>
        <p:spPr>
          <a:xfrm>
            <a:off x="0" y="6120883"/>
            <a:ext cx="12192000" cy="5971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矩形 5"/>
          <p:cNvSpPr/>
          <p:nvPr userDrawn="1"/>
        </p:nvSpPr>
        <p:spPr>
          <a:xfrm>
            <a:off x="0" y="133741"/>
            <a:ext cx="12192000" cy="202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文本占位符 7"/>
          <p:cNvSpPr>
            <a:spLocks noGrp="1"/>
          </p:cNvSpPr>
          <p:nvPr>
            <p:ph type="body" sz="quarter" idx="10" hasCustomPrompt="1"/>
          </p:nvPr>
        </p:nvSpPr>
        <p:spPr>
          <a:xfrm>
            <a:off x="214504" y="436033"/>
            <a:ext cx="4868117" cy="529569"/>
          </a:xfrm>
          <a:prstGeom prst="rect">
            <a:avLst/>
          </a:prstGeom>
          <a:ln w="12700" cmpd="sng">
            <a:noFill/>
          </a:ln>
        </p:spPr>
        <p:txBody>
          <a:bodyPr vert="horz" anchor="ctr"/>
          <a:lstStyle>
            <a:lvl1pPr marL="0" indent="0" algn="l">
              <a:buNone/>
              <a:defRPr sz="2000" b="1">
                <a:solidFill>
                  <a:schemeClr val="accent1">
                    <a:lumMod val="50000"/>
                  </a:schemeClr>
                </a:solidFill>
                <a:latin typeface="Microsoft YaHei" charset="0"/>
                <a:ea typeface="Microsoft YaHei" charset="0"/>
                <a:cs typeface="Microsoft YaHei"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9" name="矩形 8"/>
          <p:cNvSpPr/>
          <p:nvPr userDrawn="1"/>
        </p:nvSpPr>
        <p:spPr>
          <a:xfrm>
            <a:off x="0" y="436032"/>
            <a:ext cx="214504" cy="52956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3190418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06995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模板使用技巧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146655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模板使用技巧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033631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关注服务号">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办公模板更新</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812015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使用小程序">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C50F7A0F-4C8A-4DA1-8AA3-1810FF4E70A3}"/>
              </a:ext>
            </a:extLst>
          </p:cNvPr>
          <p:cNvPicPr>
            <a:picLocks noChangeAspect="1"/>
          </p:cNvPicPr>
          <p:nvPr userDrawn="1"/>
        </p:nvPicPr>
        <p:blipFill rotWithShape="1">
          <a:blip r:embed="rId2">
            <a:clrChange>
              <a:clrFrom>
                <a:srgbClr val="FFFFFF"/>
              </a:clrFrom>
              <a:clrTo>
                <a:srgbClr val="FFFFFF">
                  <a:alpha val="0"/>
                </a:srgbClr>
              </a:clrTo>
            </a:clrChange>
          </a:blip>
          <a:srcRect l="13924" t="13924" r="13924" b="13924"/>
          <a:stretch/>
        </p:blipFill>
        <p:spPr>
          <a:xfrm>
            <a:off x="4705130" y="1673081"/>
            <a:ext cx="2743200" cy="2743200"/>
          </a:xfrm>
          <a:prstGeom prst="rect">
            <a:avLst/>
          </a:prstGeom>
        </p:spPr>
      </p:pic>
      <p:pic>
        <p:nvPicPr>
          <p:cNvPr id="15" name="图片 14">
            <a:extLst>
              <a:ext uri="{FF2B5EF4-FFF2-40B4-BE49-F238E27FC236}">
                <a16:creationId xmlns:a16="http://schemas.microsoft.com/office/drawing/2014/main" id="{260AD2DE-F13F-4332-90AE-87C7001EAD9A}"/>
              </a:ext>
            </a:extLst>
          </p:cNvPr>
          <p:cNvPicPr>
            <a:picLocks noChangeAspect="1"/>
          </p:cNvPicPr>
          <p:nvPr userDrawn="1"/>
        </p:nvPicPr>
        <p:blipFill rotWithShape="1">
          <a:blip r:embed="rId3">
            <a:clrChange>
              <a:clrFrom>
                <a:srgbClr val="FFFFFF"/>
              </a:clrFrom>
              <a:clrTo>
                <a:srgbClr val="FFFFFF">
                  <a:alpha val="0"/>
                </a:srgbClr>
              </a:clrTo>
            </a:clrChange>
          </a:blip>
          <a:srcRect l="14439" r="14439"/>
          <a:stretch/>
        </p:blipFill>
        <p:spPr>
          <a:xfrm>
            <a:off x="8519321" y="1673081"/>
            <a:ext cx="2743200" cy="2743200"/>
          </a:xfrm>
          <a:prstGeom prst="rect">
            <a:avLst/>
          </a:prstGeom>
        </p:spPr>
      </p:pic>
      <p:pic>
        <p:nvPicPr>
          <p:cNvPr id="16" name="图片 15">
            <a:extLst>
              <a:ext uri="{FF2B5EF4-FFF2-40B4-BE49-F238E27FC236}">
                <a16:creationId xmlns:a16="http://schemas.microsoft.com/office/drawing/2014/main" id="{19418449-E7C2-4E37-8045-DD4782B12524}"/>
              </a:ext>
            </a:extLst>
          </p:cNvPr>
          <p:cNvPicPr>
            <a:picLocks noChangeAspect="1"/>
          </p:cNvPicPr>
          <p:nvPr userDrawn="1"/>
        </p:nvPicPr>
        <p:blipFill>
          <a:blip r:embed="rId4">
            <a:clrChange>
              <a:clrFrom>
                <a:srgbClr val="FFFFFF"/>
              </a:clrFrom>
              <a:clrTo>
                <a:srgbClr val="FFFFFF">
                  <a:alpha val="0"/>
                </a:srgbClr>
              </a:clrTo>
            </a:clrChange>
          </a:blip>
          <a:stretch>
            <a:fillRect/>
          </a:stretch>
        </p:blipFill>
        <p:spPr>
          <a:xfrm>
            <a:off x="980965" y="1673081"/>
            <a:ext cx="2743200" cy="2743200"/>
          </a:xfrm>
          <a:prstGeom prst="rect">
            <a:avLst/>
          </a:prstGeom>
        </p:spPr>
      </p:pic>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微软小蜜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5"/>
            <a:extLst>
              <a:ext uri="{FF2B5EF4-FFF2-40B4-BE49-F238E27FC236}">
                <a16:creationId xmlns:a16="http://schemas.microsoft.com/office/drawing/2014/main" id="{46C855E7-2DCA-4970-A954-7CB7F69FADAB}"/>
              </a:ext>
            </a:extLst>
          </p:cNvPr>
          <p:cNvPicPr>
            <a:picLocks noChangeAspect="1"/>
          </p:cNvPicPr>
          <p:nvPr userDrawn="1"/>
        </p:nvPicPr>
        <p:blipFill>
          <a:blip r:embed="rId6">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spTree>
    <p:extLst>
      <p:ext uri="{BB962C8B-B14F-4D97-AF65-F5344CB8AC3E}">
        <p14:creationId xmlns:p14="http://schemas.microsoft.com/office/powerpoint/2010/main" val="1635408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8.xml"/><Relationship Id="rId7"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441500"/>
      </p:ext>
    </p:extLst>
  </p:cSld>
  <p:clrMap bg1="lt1" tx1="dk1" bg2="lt2" tx2="dk2" accent1="accent1" accent2="accent2" accent3="accent3" accent4="accent4" accent5="accent5" accent6="accent6" hlink="hlink" folHlink="folHlink"/>
  <p:sldLayoutIdLst>
    <p:sldLayoutId id="2147483693" r:id="rId1"/>
    <p:sldLayoutId id="2147483692" r:id="rId2"/>
    <p:sldLayoutId id="2147483691" r:id="rId3"/>
    <p:sldLayoutId id="2147483690" r:id="rId4"/>
    <p:sldLayoutId id="214748368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087259"/>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80" r:id="rId5"/>
    <p:sldLayoutId id="2147483710"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DF090DCB-FD10-40BD-9948-2F76B66CF8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D628F3CC-B05C-439C-84A5-72E54FAF1CCA}"/>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76DE44-9246-41A6-AE1C-522361ECD28D}"/>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DF1591-7B17-44A4-9EBB-127D5B0D0BCE}" type="datetimeFigureOut">
              <a:rPr lang="zh-CN" altLang="en-US" smtClean="0"/>
              <a:t>2020/5/28</a:t>
            </a:fld>
            <a:endParaRPr lang="zh-CN" altLang="en-US"/>
          </a:p>
        </p:txBody>
      </p:sp>
      <p:sp>
        <p:nvSpPr>
          <p:cNvPr id="5" name="页脚占位符 4">
            <a:extLst>
              <a:ext uri="{FF2B5EF4-FFF2-40B4-BE49-F238E27FC236}">
                <a16:creationId xmlns:a16="http://schemas.microsoft.com/office/drawing/2014/main" id="{77653BA1-0862-4129-A790-802B5629EF7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26B85CA-F4B1-4285-BD68-7179525485CA}"/>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02A9A3-453A-49B5-B529-04D288922142}" type="slidenum">
              <a:rPr lang="zh-CN" altLang="en-US" smtClean="0"/>
              <a:t>‹#›</a:t>
            </a:fld>
            <a:endParaRPr lang="zh-CN" altLang="en-US"/>
          </a:p>
        </p:txBody>
      </p:sp>
    </p:spTree>
    <p:extLst>
      <p:ext uri="{BB962C8B-B14F-4D97-AF65-F5344CB8AC3E}">
        <p14:creationId xmlns:p14="http://schemas.microsoft.com/office/powerpoint/2010/main" val="920809453"/>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8.xml"/><Relationship Id="rId4" Type="http://schemas.openxmlformats.org/officeDocument/2006/relationships/image" Target="../media/image1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png"/><Relationship Id="rId2" Type="http://schemas.openxmlformats.org/officeDocument/2006/relationships/slideLayout" Target="../slideLayouts/slideLayout18.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8.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8.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8.xml"/><Relationship Id="rId1" Type="http://schemas.openxmlformats.org/officeDocument/2006/relationships/tags" Target="../tags/tag1.xml"/><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jpg"/><Relationship Id="rId3" Type="http://schemas.openxmlformats.org/officeDocument/2006/relationships/image" Target="../media/image11.png"/><Relationship Id="rId7" Type="http://schemas.openxmlformats.org/officeDocument/2006/relationships/image" Target="../media/image31.png"/><Relationship Id="rId12" Type="http://schemas.openxmlformats.org/officeDocument/2006/relationships/image" Target="../media/image36.jpg"/><Relationship Id="rId2" Type="http://schemas.openxmlformats.org/officeDocument/2006/relationships/notesSlide" Target="../notesSlides/notesSlide20.xml"/><Relationship Id="rId16" Type="http://schemas.openxmlformats.org/officeDocument/2006/relationships/image" Target="../media/image40.jpg"/><Relationship Id="rId1" Type="http://schemas.openxmlformats.org/officeDocument/2006/relationships/slideLayout" Target="../slideLayouts/slideLayout18.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jp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jp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4.jp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3.jpg"/><Relationship Id="rId5" Type="http://schemas.openxmlformats.org/officeDocument/2006/relationships/image" Target="../media/image42.jpg"/><Relationship Id="rId4" Type="http://schemas.openxmlformats.org/officeDocument/2006/relationships/image" Target="../media/image41.jp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8.xml"/><Relationship Id="rId4" Type="http://schemas.openxmlformats.org/officeDocument/2006/relationships/image" Target="../media/image45.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18.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18.xml"/><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1.png"/><Relationship Id="rId7" Type="http://schemas.openxmlformats.org/officeDocument/2006/relationships/image" Target="../media/image52.png"/><Relationship Id="rId2" Type="http://schemas.openxmlformats.org/officeDocument/2006/relationships/notesSlide" Target="../notesSlides/notesSlide26.xml"/><Relationship Id="rId1" Type="http://schemas.openxmlformats.org/officeDocument/2006/relationships/slideLayout" Target="../slideLayouts/slideLayout18.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8.xml"/><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11.png"/><Relationship Id="rId7"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18.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8.xml"/><Relationship Id="rId5" Type="http://schemas.openxmlformats.org/officeDocument/2006/relationships/image" Target="../media/image62.jpg"/><Relationship Id="rId4" Type="http://schemas.openxmlformats.org/officeDocument/2006/relationships/hyperlink" Target="https://licres.luckyzune.com/upload/__UNI__D3B5C81_0527102511_1TUIFBP0QMN.apk"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203200" y="234244"/>
            <a:ext cx="11774311" cy="6389511"/>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C610DC08-9E46-4620-A877-59F3470A8DEE}"/>
              </a:ext>
            </a:extLst>
          </p:cNvPr>
          <p:cNvSpPr txBox="1"/>
          <p:nvPr/>
        </p:nvSpPr>
        <p:spPr>
          <a:xfrm>
            <a:off x="1667824" y="2041043"/>
            <a:ext cx="8845062" cy="1830245"/>
          </a:xfrm>
          <a:prstGeom prst="rect">
            <a:avLst/>
          </a:prstGeom>
          <a:noFill/>
        </p:spPr>
        <p:txBody>
          <a:bodyPr wrap="square" rtlCol="0">
            <a:spAutoFit/>
          </a:bodyPr>
          <a:lstStyle/>
          <a:p>
            <a:pPr marL="0" marR="0" lvl="0" indent="0" algn="ctr" defTabSz="914377" rtl="0" eaLnBrk="1" fontAlgn="auto" latinLnBrk="0" hangingPunct="1">
              <a:lnSpc>
                <a:spcPct val="150000"/>
              </a:lnSpc>
              <a:spcBef>
                <a:spcPts val="0"/>
              </a:spcBef>
              <a:spcAft>
                <a:spcPts val="0"/>
              </a:spcAft>
              <a:buClrTx/>
              <a:buSzTx/>
              <a:buFontTx/>
              <a:buNone/>
              <a:tabLst/>
              <a:defRPr/>
            </a:pPr>
            <a:r>
              <a:rPr kumimoji="0" lang="en-US" altLang="zh-CN" sz="4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4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学在华大</a:t>
            </a:r>
            <a:r>
              <a:rPr kumimoji="0" lang="en-US" altLang="zh-CN" sz="4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4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华文智能教学辅助系统的设计与实现</a:t>
            </a:r>
            <a:r>
              <a:rPr kumimoji="0" lang="en-US" altLang="zh-CN" sz="4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a:t>
            </a:r>
            <a:r>
              <a:rPr kumimoji="0" lang="zh-CN" altLang="en-US" sz="4000" b="1" i="0" u="none" strike="noStrike" kern="1200" cap="none" spc="0" normalizeH="0" baseline="0" noProof="0" dirty="0">
                <a:ln>
                  <a:noFill/>
                </a:ln>
                <a:solidFill>
                  <a:schemeClr val="accent1">
                    <a:lumMod val="50000"/>
                  </a:schemeClr>
                </a:solidFill>
                <a:effectLst/>
                <a:uLnTx/>
                <a:uFillTx/>
                <a:latin typeface="微软雅黑" panose="020B0503020204020204" pitchFamily="34" charset="-122"/>
                <a:ea typeface="微软雅黑" panose="020B0503020204020204" pitchFamily="34" charset="-122"/>
                <a:cs typeface="+mn-cs"/>
              </a:rPr>
              <a:t>学生端</a:t>
            </a:r>
          </a:p>
        </p:txBody>
      </p:sp>
      <p:sp>
        <p:nvSpPr>
          <p:cNvPr id="3" name="矩形: 圆角 2">
            <a:extLst>
              <a:ext uri="{FF2B5EF4-FFF2-40B4-BE49-F238E27FC236}">
                <a16:creationId xmlns:a16="http://schemas.microsoft.com/office/drawing/2014/main" id="{7CC5AA6D-CD9C-456E-A2C3-D5AA30F60DFE}"/>
              </a:ext>
            </a:extLst>
          </p:cNvPr>
          <p:cNvSpPr/>
          <p:nvPr/>
        </p:nvSpPr>
        <p:spPr>
          <a:xfrm>
            <a:off x="496711" y="5378864"/>
            <a:ext cx="4875200" cy="465640"/>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914400">
              <a:lnSpc>
                <a:spcPct val="150000"/>
              </a:lnSpc>
            </a:pPr>
            <a:r>
              <a:rPr lang="zh-CN" altLang="en-US" sz="2000" dirty="0">
                <a:solidFill>
                  <a:schemeClr val="tx1"/>
                </a:solidFill>
                <a:latin typeface="微软雅黑" panose="020B0503020204020204" pitchFamily="34" charset="-122"/>
                <a:ea typeface="微软雅黑" panose="020B0503020204020204" pitchFamily="34" charset="-122"/>
              </a:rPr>
              <a:t>汇报人：</a:t>
            </a:r>
            <a:r>
              <a:rPr lang="en-US" altLang="zh-CN" sz="2000" dirty="0">
                <a:solidFill>
                  <a:schemeClr val="tx1"/>
                </a:solidFill>
                <a:latin typeface="微软雅黑" panose="020B0503020204020204" pitchFamily="34" charset="-122"/>
                <a:ea typeface="微软雅黑" panose="020B0503020204020204" pitchFamily="34" charset="-122"/>
              </a:rPr>
              <a:t>2016</a:t>
            </a:r>
            <a:r>
              <a:rPr kumimoji="0" lang="zh-CN" altLang="en-US"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软件工程</a:t>
            </a:r>
            <a:r>
              <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班 吕彤</a:t>
            </a:r>
            <a:endParaRPr kumimoji="0" lang="en-US" altLang="zh-CN" sz="2000" b="0"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70" name="图片 69">
            <a:extLst>
              <a:ext uri="{FF2B5EF4-FFF2-40B4-BE49-F238E27FC236}">
                <a16:creationId xmlns:a16="http://schemas.microsoft.com/office/drawing/2014/main" id="{62020035-4967-41A5-BB57-95B2A1A13D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3672" t="39919" r="46755" b="21740"/>
          <a:stretch/>
        </p:blipFill>
        <p:spPr bwMode="auto">
          <a:xfrm>
            <a:off x="5172411" y="553717"/>
            <a:ext cx="1547446" cy="15024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9D024D25-33FA-4B34-9973-E0EE0CECE10F}"/>
              </a:ext>
            </a:extLst>
          </p:cNvPr>
          <p:cNvSpPr/>
          <p:nvPr/>
        </p:nvSpPr>
        <p:spPr>
          <a:xfrm>
            <a:off x="4965203" y="5361872"/>
            <a:ext cx="2540343" cy="499624"/>
          </a:xfrm>
          <a:prstGeom prst="rect">
            <a:avLst/>
          </a:prstGeom>
          <a:ln>
            <a:noFill/>
          </a:ln>
        </p:spPr>
        <p:txBody>
          <a:bodyPr wrap="square" anchor="ctr" anchorCtr="1">
            <a:spAutoFit/>
          </a:bodyPr>
          <a:lstStyle/>
          <a:p>
            <a:pPr lvl="0" defTabSz="914400">
              <a:lnSpc>
                <a:spcPct val="150000"/>
              </a:lnSpc>
              <a:defRPr/>
            </a:pPr>
            <a:r>
              <a:rPr lang="zh-CN" altLang="en-US" sz="2000" dirty="0">
                <a:latin typeface="微软雅黑" panose="020B0503020204020204" pitchFamily="34" charset="-122"/>
                <a:ea typeface="微软雅黑" panose="020B0503020204020204" pitchFamily="34" charset="-122"/>
              </a:rPr>
              <a:t>指导老师：廖永新</a:t>
            </a:r>
          </a:p>
        </p:txBody>
      </p:sp>
      <p:sp>
        <p:nvSpPr>
          <p:cNvPr id="13" name="矩形 12">
            <a:extLst>
              <a:ext uri="{FF2B5EF4-FFF2-40B4-BE49-F238E27FC236}">
                <a16:creationId xmlns:a16="http://schemas.microsoft.com/office/drawing/2014/main" id="{EBADB64C-94E1-4A4C-AD3C-FE8CFC621F75}"/>
              </a:ext>
            </a:extLst>
          </p:cNvPr>
          <p:cNvSpPr/>
          <p:nvPr/>
        </p:nvSpPr>
        <p:spPr>
          <a:xfrm>
            <a:off x="8329668" y="5361872"/>
            <a:ext cx="3021470" cy="499624"/>
          </a:xfrm>
          <a:prstGeom prst="rect">
            <a:avLst/>
          </a:prstGeom>
          <a:ln>
            <a:noFill/>
          </a:ln>
        </p:spPr>
        <p:txBody>
          <a:bodyPr wrap="square" anchor="ctr" anchorCtr="1">
            <a:spAutoFit/>
          </a:bodyPr>
          <a:lstStyle/>
          <a:p>
            <a:pPr lvl="0" defTabSz="914400">
              <a:lnSpc>
                <a:spcPct val="150000"/>
              </a:lnSpc>
              <a:defRPr/>
            </a:pPr>
            <a:r>
              <a:rPr lang="zh-CN" altLang="en-US" sz="2000" dirty="0">
                <a:latin typeface="微软雅黑" panose="020B0503020204020204" pitchFamily="34" charset="-122"/>
                <a:ea typeface="微软雅黑" panose="020B0503020204020204" pitchFamily="34" charset="-122"/>
              </a:rPr>
              <a:t>汇报时间：</a:t>
            </a:r>
            <a:r>
              <a:rPr lang="en-US" altLang="zh-CN" sz="2000" dirty="0">
                <a:latin typeface="微软雅黑" panose="020B0503020204020204" pitchFamily="34" charset="-122"/>
                <a:ea typeface="微软雅黑" panose="020B0503020204020204" pitchFamily="34" charset="-122"/>
              </a:rPr>
              <a:t>2020.05.28</a:t>
            </a:r>
            <a:endParaRPr lang="zh-CN" altLang="en-US"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0B805F68-F727-4593-8829-3759884C9FE2}"/>
              </a:ext>
            </a:extLst>
          </p:cNvPr>
          <p:cNvSpPr txBox="1"/>
          <p:nvPr/>
        </p:nvSpPr>
        <p:spPr>
          <a:xfrm>
            <a:off x="5040719" y="4179464"/>
            <a:ext cx="2110561" cy="646331"/>
          </a:xfrm>
          <a:prstGeom prst="rect">
            <a:avLst/>
          </a:prstGeom>
          <a:noFill/>
        </p:spPr>
        <p:txBody>
          <a:bodyPr wrap="square" rtlCol="0">
            <a:spAutoFit/>
          </a:bodyPr>
          <a:lstStyle/>
          <a:p>
            <a:pPr algn="ctr"/>
            <a:r>
              <a:rPr lang="zh-CN" altLang="en-US" sz="3600" b="1" dirty="0">
                <a:solidFill>
                  <a:schemeClr val="accent1">
                    <a:lumMod val="50000"/>
                  </a:schemeClr>
                </a:solidFill>
                <a:latin typeface="微软雅黑" panose="020B0503020204020204" pitchFamily="34" charset="-122"/>
                <a:ea typeface="微软雅黑" panose="020B0503020204020204" pitchFamily="34" charset="-122"/>
              </a:rPr>
              <a:t>毕业答辩</a:t>
            </a:r>
          </a:p>
        </p:txBody>
      </p:sp>
    </p:spTree>
    <p:extLst>
      <p:ext uri="{BB962C8B-B14F-4D97-AF65-F5344CB8AC3E}">
        <p14:creationId xmlns:p14="http://schemas.microsoft.com/office/powerpoint/2010/main" val="2235431152"/>
      </p:ext>
    </p:extLst>
  </p:cSld>
  <p:clrMapOvr>
    <a:masterClrMapping/>
  </p:clrMapOvr>
  <mc:AlternateContent xmlns:mc="http://schemas.openxmlformats.org/markup-compatibility/2006">
    <mc:Choice xmlns:p14="http://schemas.microsoft.com/office/powerpoint/2010/main" Requires="p14">
      <p:transition spd="slow" p14:dur="2000" advTm="19494"/>
    </mc:Choice>
    <mc:Fallback>
      <p:transition spd="slow" advTm="194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filter="fade">
                                      <p:cBhvr>
                                        <p:cTn id="7" dur="1000"/>
                                        <p:tgtEl>
                                          <p:spTgt spid="70"/>
                                        </p:tgtEl>
                                      </p:cBhvr>
                                    </p:animEffect>
                                    <p:anim calcmode="lin" valueType="num">
                                      <p:cBhvr>
                                        <p:cTn id="8" dur="1000" fill="hold"/>
                                        <p:tgtEl>
                                          <p:spTgt spid="70"/>
                                        </p:tgtEl>
                                        <p:attrNameLst>
                                          <p:attrName>ppt_x</p:attrName>
                                        </p:attrNameLst>
                                      </p:cBhvr>
                                      <p:tavLst>
                                        <p:tav tm="0">
                                          <p:val>
                                            <p:strVal val="#ppt_x"/>
                                          </p:val>
                                        </p:tav>
                                        <p:tav tm="100000">
                                          <p:val>
                                            <p:strVal val="#ppt_x"/>
                                          </p:val>
                                        </p:tav>
                                      </p:tavLst>
                                    </p:anim>
                                    <p:anim calcmode="lin" valueType="num">
                                      <p:cBhvr>
                                        <p:cTn id="9"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A43629-C877-4F5B-AE54-0A37BE9F0483}"/>
              </a:ext>
            </a:extLst>
          </p:cNvPr>
          <p:cNvGrpSpPr/>
          <p:nvPr/>
        </p:nvGrpSpPr>
        <p:grpSpPr>
          <a:xfrm flipV="1">
            <a:off x="0" y="1"/>
            <a:ext cx="12192000" cy="6858001"/>
            <a:chOff x="0" y="0"/>
            <a:chExt cx="12192000" cy="6858001"/>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24EBDCF2-D65B-4C60-B1BC-079AE49DCC1D}"/>
              </a:ext>
            </a:extLst>
          </p:cNvPr>
          <p:cNvSpPr/>
          <p:nvPr/>
        </p:nvSpPr>
        <p:spPr>
          <a:xfrm>
            <a:off x="145473" y="166255"/>
            <a:ext cx="11897591" cy="6525490"/>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97" name="文本占位符 2">
            <a:extLst>
              <a:ext uri="{FF2B5EF4-FFF2-40B4-BE49-F238E27FC236}">
                <a16:creationId xmlns:a16="http://schemas.microsoft.com/office/drawing/2014/main" id="{BA8663D3-FFFF-429D-A4E5-3289CC7455DA}"/>
              </a:ext>
            </a:extLst>
          </p:cNvPr>
          <p:cNvSpPr txBox="1">
            <a:spLocks/>
          </p:cNvSpPr>
          <p:nvPr/>
        </p:nvSpPr>
        <p:spPr>
          <a:xfrm>
            <a:off x="332510" y="297293"/>
            <a:ext cx="1433945"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400" b="1" i="0" u="none" strike="noStrike" kern="1200" cap="none" spc="0" normalizeH="0" baseline="0" noProof="0" dirty="0">
                <a:ln>
                  <a:noFill/>
                </a:ln>
                <a:solidFill>
                  <a:srgbClr val="034A90">
                    <a:lumMod val="50000"/>
                  </a:srgbClr>
                </a:solidFill>
                <a:effectLst/>
                <a:uLnTx/>
                <a:uFillTx/>
                <a:latin typeface="微软雅黑" panose="020B0503020204020204" pitchFamily="34" charset="-122"/>
                <a:ea typeface="微软雅黑" panose="020B0503020204020204" pitchFamily="34" charset="-122"/>
              </a:rPr>
              <a:t>功能设计</a:t>
            </a:r>
          </a:p>
        </p:txBody>
      </p:sp>
      <p:pic>
        <p:nvPicPr>
          <p:cNvPr id="3" name="图片 2">
            <a:extLst>
              <a:ext uri="{FF2B5EF4-FFF2-40B4-BE49-F238E27FC236}">
                <a16:creationId xmlns:a16="http://schemas.microsoft.com/office/drawing/2014/main" id="{8DA5D9BF-92C1-49CE-8C31-3E8633EC5A71}"/>
              </a:ext>
            </a:extLst>
          </p:cNvPr>
          <p:cNvPicPr>
            <a:picLocks noChangeAspect="1"/>
          </p:cNvPicPr>
          <p:nvPr/>
        </p:nvPicPr>
        <p:blipFill>
          <a:blip r:embed="rId4"/>
          <a:stretch>
            <a:fillRect/>
          </a:stretch>
        </p:blipFill>
        <p:spPr>
          <a:xfrm>
            <a:off x="1323734" y="1315415"/>
            <a:ext cx="9541067" cy="4465707"/>
          </a:xfrm>
          <a:prstGeom prst="rect">
            <a:avLst/>
          </a:prstGeom>
        </p:spPr>
      </p:pic>
      <p:sp>
        <p:nvSpPr>
          <p:cNvPr id="4" name="文本框 3">
            <a:extLst>
              <a:ext uri="{FF2B5EF4-FFF2-40B4-BE49-F238E27FC236}">
                <a16:creationId xmlns:a16="http://schemas.microsoft.com/office/drawing/2014/main" id="{1FA0652C-991F-4BD1-AD4F-CEEAE2709232}"/>
              </a:ext>
            </a:extLst>
          </p:cNvPr>
          <p:cNvSpPr txBox="1"/>
          <p:nvPr/>
        </p:nvSpPr>
        <p:spPr>
          <a:xfrm>
            <a:off x="4981905" y="5947375"/>
            <a:ext cx="2224726" cy="369332"/>
          </a:xfrm>
          <a:prstGeom prst="rect">
            <a:avLst/>
          </a:prstGeom>
          <a:noFill/>
        </p:spPr>
        <p:txBody>
          <a:bodyPr wrap="square" rtlCol="0">
            <a:spAutoFit/>
          </a:bodyPr>
          <a:lstStyle/>
          <a:p>
            <a:r>
              <a:rPr lang="zh-CN" altLang="en-US" dirty="0"/>
              <a:t>学生端功能层次图</a:t>
            </a:r>
          </a:p>
        </p:txBody>
      </p:sp>
    </p:spTree>
    <p:extLst>
      <p:ext uri="{BB962C8B-B14F-4D97-AF65-F5344CB8AC3E}">
        <p14:creationId xmlns:p14="http://schemas.microsoft.com/office/powerpoint/2010/main" val="2141966727"/>
      </p:ext>
    </p:extLst>
  </p:cSld>
  <p:clrMapOvr>
    <a:masterClrMapping/>
  </p:clrMapOvr>
  <mc:AlternateContent xmlns:mc="http://schemas.openxmlformats.org/markup-compatibility/2006">
    <mc:Choice xmlns:p14="http://schemas.microsoft.com/office/powerpoint/2010/main" Requires="p14">
      <p:transition spd="slow" p14:dur="2000" advTm="12241"/>
    </mc:Choice>
    <mc:Fallback>
      <p:transition spd="slow" advTm="1224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04</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4800" b="1" dirty="0">
                  <a:solidFill>
                    <a:srgbClr val="284760"/>
                  </a:solidFill>
                  <a:latin typeface="微软雅黑" panose="020B0503020204020204" pitchFamily="34" charset="-122"/>
                  <a:ea typeface="微软雅黑" panose="020B0503020204020204" pitchFamily="34" charset="-122"/>
                </a:rPr>
                <a:t>系统</a:t>
              </a:r>
              <a:r>
                <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设计</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758980851"/>
      </p:ext>
    </p:extLst>
  </p:cSld>
  <p:clrMapOvr>
    <a:masterClrMapping/>
  </p:clrMapOvr>
  <mc:AlternateContent xmlns:mc="http://schemas.openxmlformats.org/markup-compatibility/2006">
    <mc:Choice xmlns:p14="http://schemas.microsoft.com/office/powerpoint/2010/main" Requires="p14">
      <p:transition spd="slow" p14:dur="2000" advTm="1988"/>
    </mc:Choice>
    <mc:Fallback>
      <p:transition spd="slow" advTm="198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76645" y="166255"/>
            <a:ext cx="11835245" cy="6504709"/>
          </a:xfrm>
          <a:prstGeom prst="roundRect">
            <a:avLst>
              <a:gd name="adj" fmla="val 2436"/>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06408" y="266660"/>
            <a:ext cx="545423" cy="565887"/>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flipV="1">
            <a:off x="176645" y="832547"/>
            <a:ext cx="11835245" cy="81458"/>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82948" y="288897"/>
            <a:ext cx="3404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项目总体架构</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nvGrpSpPr>
          <p:cNvPr id="29" name="组合 28">
            <a:extLst>
              <a:ext uri="{FF2B5EF4-FFF2-40B4-BE49-F238E27FC236}">
                <a16:creationId xmlns:a16="http://schemas.microsoft.com/office/drawing/2014/main" id="{EB6B46B3-B33C-4B07-87BE-1FABC6E31523}"/>
              </a:ext>
            </a:extLst>
          </p:cNvPr>
          <p:cNvGrpSpPr/>
          <p:nvPr/>
        </p:nvGrpSpPr>
        <p:grpSpPr>
          <a:xfrm>
            <a:off x="851831" y="1761573"/>
            <a:ext cx="10908473" cy="3643900"/>
            <a:chOff x="2717720" y="2506105"/>
            <a:chExt cx="8119862" cy="2290707"/>
          </a:xfrm>
        </p:grpSpPr>
        <p:grpSp>
          <p:nvGrpSpPr>
            <p:cNvPr id="11" name="#2647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E0A95BD2-7E21-4020-AD42-8DBCA29A8EEE}"/>
                </a:ext>
              </a:extLst>
            </p:cNvPr>
            <p:cNvGrpSpPr>
              <a:grpSpLocks noChangeAspect="1"/>
            </p:cNvGrpSpPr>
            <p:nvPr>
              <p:custDataLst>
                <p:tags r:id="rId1"/>
              </p:custDataLst>
            </p:nvPr>
          </p:nvGrpSpPr>
          <p:grpSpPr>
            <a:xfrm>
              <a:off x="2717720" y="2519756"/>
              <a:ext cx="8119862" cy="2154877"/>
              <a:chOff x="2717720" y="2519756"/>
              <a:chExt cx="8119862" cy="2154877"/>
            </a:xfrm>
          </p:grpSpPr>
          <p:sp>
            <p:nvSpPr>
              <p:cNvPr id="16" name="íSḻîḍè">
                <a:extLst>
                  <a:ext uri="{FF2B5EF4-FFF2-40B4-BE49-F238E27FC236}">
                    <a16:creationId xmlns:a16="http://schemas.microsoft.com/office/drawing/2014/main" id="{29ABADB2-7899-4B6B-AF22-6A3CE470A6A3}"/>
                  </a:ext>
                </a:extLst>
              </p:cNvPr>
              <p:cNvSpPr/>
              <p:nvPr/>
            </p:nvSpPr>
            <p:spPr>
              <a:xfrm>
                <a:off x="2717720" y="2864803"/>
                <a:ext cx="1802354" cy="1534794"/>
              </a:xfrm>
              <a:prstGeom prst="ellipse">
                <a:avLst/>
              </a:prstGeom>
              <a:solidFill>
                <a:srgbClr val="FFFFFF"/>
              </a:solidFill>
              <a:ln w="3810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r>
                  <a:rPr lang="zh-CN" altLang="en-US" dirty="0">
                    <a:solidFill>
                      <a:schemeClr val="tx1"/>
                    </a:solidFill>
                    <a:latin typeface="微软雅黑" panose="020B0503020204020204" pitchFamily="34" charset="-122"/>
                    <a:ea typeface="微软雅黑" panose="020B0503020204020204" pitchFamily="34" charset="-122"/>
                  </a:rPr>
                  <a:t>学生端</a:t>
                </a:r>
                <a:endParaRPr lang="en-US" dirty="0">
                  <a:solidFill>
                    <a:schemeClr val="tx1"/>
                  </a:solidFill>
                  <a:latin typeface="微软雅黑" panose="020B0503020204020204" pitchFamily="34" charset="-122"/>
                  <a:ea typeface="微软雅黑" panose="020B0503020204020204" pitchFamily="34" charset="-122"/>
                </a:endParaRPr>
              </a:p>
            </p:txBody>
          </p:sp>
          <p:sp>
            <p:nvSpPr>
              <p:cNvPr id="21" name="îşľíḑè">
                <a:extLst>
                  <a:ext uri="{FF2B5EF4-FFF2-40B4-BE49-F238E27FC236}">
                    <a16:creationId xmlns:a16="http://schemas.microsoft.com/office/drawing/2014/main" id="{010C8346-72AB-4503-B0AC-049018E7ABFF}"/>
                  </a:ext>
                </a:extLst>
              </p:cNvPr>
              <p:cNvSpPr/>
              <p:nvPr/>
            </p:nvSpPr>
            <p:spPr bwMode="auto">
              <a:xfrm>
                <a:off x="4076465" y="3474651"/>
                <a:ext cx="1084852" cy="315096"/>
              </a:xfrm>
              <a:custGeom>
                <a:avLst/>
                <a:gdLst>
                  <a:gd name="T0" fmla="*/ 881 w 881"/>
                  <a:gd name="T1" fmla="*/ 129 h 257"/>
                  <a:gd name="T2" fmla="*/ 711 w 881"/>
                  <a:gd name="T3" fmla="*/ 0 h 257"/>
                  <a:gd name="T4" fmla="*/ 711 w 881"/>
                  <a:gd name="T5" fmla="*/ 79 h 257"/>
                  <a:gd name="T6" fmla="*/ 50 w 881"/>
                  <a:gd name="T7" fmla="*/ 79 h 257"/>
                  <a:gd name="T8" fmla="*/ 0 w 881"/>
                  <a:gd name="T9" fmla="*/ 129 h 257"/>
                  <a:gd name="T10" fmla="*/ 50 w 881"/>
                  <a:gd name="T11" fmla="*/ 178 h 257"/>
                  <a:gd name="T12" fmla="*/ 711 w 881"/>
                  <a:gd name="T13" fmla="*/ 178 h 257"/>
                  <a:gd name="T14" fmla="*/ 711 w 881"/>
                  <a:gd name="T15" fmla="*/ 257 h 257"/>
                  <a:gd name="T16" fmla="*/ 881 w 881"/>
                  <a:gd name="T17" fmla="*/ 129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81" h="257">
                    <a:moveTo>
                      <a:pt x="881" y="129"/>
                    </a:moveTo>
                    <a:cubicBezTo>
                      <a:pt x="711" y="0"/>
                      <a:pt x="711" y="0"/>
                      <a:pt x="711" y="0"/>
                    </a:cubicBezTo>
                    <a:cubicBezTo>
                      <a:pt x="711" y="79"/>
                      <a:pt x="711" y="79"/>
                      <a:pt x="711" y="79"/>
                    </a:cubicBezTo>
                    <a:cubicBezTo>
                      <a:pt x="50" y="79"/>
                      <a:pt x="50" y="79"/>
                      <a:pt x="50" y="79"/>
                    </a:cubicBezTo>
                    <a:cubicBezTo>
                      <a:pt x="21" y="79"/>
                      <a:pt x="0" y="100"/>
                      <a:pt x="0" y="129"/>
                    </a:cubicBezTo>
                    <a:cubicBezTo>
                      <a:pt x="0" y="153"/>
                      <a:pt x="20" y="178"/>
                      <a:pt x="50" y="178"/>
                    </a:cubicBezTo>
                    <a:cubicBezTo>
                      <a:pt x="711" y="178"/>
                      <a:pt x="711" y="178"/>
                      <a:pt x="711" y="178"/>
                    </a:cubicBezTo>
                    <a:cubicBezTo>
                      <a:pt x="711" y="257"/>
                      <a:pt x="711" y="257"/>
                      <a:pt x="711" y="257"/>
                    </a:cubicBezTo>
                    <a:lnTo>
                      <a:pt x="881" y="12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微软雅黑" panose="020B0503020204020204" pitchFamily="34" charset="-122"/>
                  <a:ea typeface="微软雅黑" panose="020B0503020204020204" pitchFamily="34" charset="-122"/>
                </a:endParaRPr>
              </a:p>
            </p:txBody>
          </p:sp>
          <p:sp>
            <p:nvSpPr>
              <p:cNvPr id="22" name="îṡļïde">
                <a:extLst>
                  <a:ext uri="{FF2B5EF4-FFF2-40B4-BE49-F238E27FC236}">
                    <a16:creationId xmlns:a16="http://schemas.microsoft.com/office/drawing/2014/main" id="{942C3E9F-7F13-4742-8BC5-7E63ED6F242E}"/>
                  </a:ext>
                </a:extLst>
              </p:cNvPr>
              <p:cNvSpPr/>
              <p:nvPr/>
            </p:nvSpPr>
            <p:spPr bwMode="auto">
              <a:xfrm>
                <a:off x="4098193" y="3937698"/>
                <a:ext cx="513650" cy="507176"/>
              </a:xfrm>
              <a:custGeom>
                <a:avLst/>
                <a:gdLst>
                  <a:gd name="T0" fmla="*/ 330 w 417"/>
                  <a:gd name="T1" fmla="*/ 259 h 413"/>
                  <a:gd name="T2" fmla="*/ 87 w 417"/>
                  <a:gd name="T3" fmla="*/ 20 h 413"/>
                  <a:gd name="T4" fmla="*/ 16 w 417"/>
                  <a:gd name="T5" fmla="*/ 20 h 413"/>
                  <a:gd name="T6" fmla="*/ 0 w 417"/>
                  <a:gd name="T7" fmla="*/ 52 h 413"/>
                  <a:gd name="T8" fmla="*/ 16 w 417"/>
                  <a:gd name="T9" fmla="*/ 91 h 413"/>
                  <a:gd name="T10" fmla="*/ 258 w 417"/>
                  <a:gd name="T11" fmla="*/ 329 h 413"/>
                  <a:gd name="T12" fmla="*/ 204 w 417"/>
                  <a:gd name="T13" fmla="*/ 383 h 413"/>
                  <a:gd name="T14" fmla="*/ 417 w 417"/>
                  <a:gd name="T15" fmla="*/ 413 h 413"/>
                  <a:gd name="T16" fmla="*/ 387 w 417"/>
                  <a:gd name="T17" fmla="*/ 203 h 413"/>
                  <a:gd name="T18" fmla="*/ 330 w 417"/>
                  <a:gd name="T19" fmla="*/ 259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7" h="413">
                    <a:moveTo>
                      <a:pt x="330" y="259"/>
                    </a:moveTo>
                    <a:cubicBezTo>
                      <a:pt x="87" y="20"/>
                      <a:pt x="87" y="20"/>
                      <a:pt x="87" y="20"/>
                    </a:cubicBezTo>
                    <a:cubicBezTo>
                      <a:pt x="66" y="0"/>
                      <a:pt x="37" y="0"/>
                      <a:pt x="16" y="20"/>
                    </a:cubicBezTo>
                    <a:cubicBezTo>
                      <a:pt x="7" y="27"/>
                      <a:pt x="1" y="39"/>
                      <a:pt x="0" y="52"/>
                    </a:cubicBezTo>
                    <a:cubicBezTo>
                      <a:pt x="0" y="66"/>
                      <a:pt x="5" y="80"/>
                      <a:pt x="16" y="91"/>
                    </a:cubicBezTo>
                    <a:cubicBezTo>
                      <a:pt x="258" y="329"/>
                      <a:pt x="258" y="329"/>
                      <a:pt x="258" y="329"/>
                    </a:cubicBezTo>
                    <a:cubicBezTo>
                      <a:pt x="204" y="383"/>
                      <a:pt x="204" y="383"/>
                      <a:pt x="204" y="383"/>
                    </a:cubicBezTo>
                    <a:cubicBezTo>
                      <a:pt x="417" y="413"/>
                      <a:pt x="417" y="413"/>
                      <a:pt x="417" y="413"/>
                    </a:cubicBezTo>
                    <a:cubicBezTo>
                      <a:pt x="387" y="203"/>
                      <a:pt x="387" y="203"/>
                      <a:pt x="387" y="203"/>
                    </a:cubicBezTo>
                    <a:lnTo>
                      <a:pt x="330" y="259"/>
                    </a:ln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微软雅黑" panose="020B0503020204020204" pitchFamily="34" charset="-122"/>
                  <a:ea typeface="微软雅黑" panose="020B0503020204020204" pitchFamily="34" charset="-122"/>
                </a:endParaRPr>
              </a:p>
            </p:txBody>
          </p:sp>
          <p:sp>
            <p:nvSpPr>
              <p:cNvPr id="23" name="iṣ1ïḓé">
                <a:extLst>
                  <a:ext uri="{FF2B5EF4-FFF2-40B4-BE49-F238E27FC236}">
                    <a16:creationId xmlns:a16="http://schemas.microsoft.com/office/drawing/2014/main" id="{5A12F1E8-3DF6-4032-91EE-5D0E04912470}"/>
                  </a:ext>
                </a:extLst>
              </p:cNvPr>
              <p:cNvSpPr/>
              <p:nvPr/>
            </p:nvSpPr>
            <p:spPr bwMode="auto">
              <a:xfrm>
                <a:off x="4023247" y="2840942"/>
                <a:ext cx="610988" cy="507176"/>
              </a:xfrm>
              <a:custGeom>
                <a:avLst/>
                <a:gdLst>
                  <a:gd name="T0" fmla="*/ 50 w 417"/>
                  <a:gd name="T1" fmla="*/ 411 h 411"/>
                  <a:gd name="T2" fmla="*/ 87 w 417"/>
                  <a:gd name="T3" fmla="*/ 398 h 411"/>
                  <a:gd name="T4" fmla="*/ 330 w 417"/>
                  <a:gd name="T5" fmla="*/ 157 h 411"/>
                  <a:gd name="T6" fmla="*/ 387 w 417"/>
                  <a:gd name="T7" fmla="*/ 210 h 411"/>
                  <a:gd name="T8" fmla="*/ 417 w 417"/>
                  <a:gd name="T9" fmla="*/ 0 h 411"/>
                  <a:gd name="T10" fmla="*/ 205 w 417"/>
                  <a:gd name="T11" fmla="*/ 30 h 411"/>
                  <a:gd name="T12" fmla="*/ 259 w 417"/>
                  <a:gd name="T13" fmla="*/ 86 h 411"/>
                  <a:gd name="T14" fmla="*/ 16 w 417"/>
                  <a:gd name="T15" fmla="*/ 327 h 411"/>
                  <a:gd name="T16" fmla="*/ 0 w 417"/>
                  <a:gd name="T17" fmla="*/ 363 h 411"/>
                  <a:gd name="T18" fmla="*/ 16 w 417"/>
                  <a:gd name="T19" fmla="*/ 398 h 411"/>
                  <a:gd name="T20" fmla="*/ 50 w 417"/>
                  <a:gd name="T21" fmla="*/ 411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7" h="411">
                    <a:moveTo>
                      <a:pt x="50" y="411"/>
                    </a:moveTo>
                    <a:cubicBezTo>
                      <a:pt x="66" y="411"/>
                      <a:pt x="78" y="407"/>
                      <a:pt x="87" y="398"/>
                    </a:cubicBezTo>
                    <a:cubicBezTo>
                      <a:pt x="330" y="157"/>
                      <a:pt x="330" y="157"/>
                      <a:pt x="330" y="157"/>
                    </a:cubicBezTo>
                    <a:cubicBezTo>
                      <a:pt x="387" y="210"/>
                      <a:pt x="387" y="210"/>
                      <a:pt x="387" y="210"/>
                    </a:cubicBezTo>
                    <a:cubicBezTo>
                      <a:pt x="417" y="0"/>
                      <a:pt x="417" y="0"/>
                      <a:pt x="417" y="0"/>
                    </a:cubicBezTo>
                    <a:cubicBezTo>
                      <a:pt x="205" y="30"/>
                      <a:pt x="205" y="30"/>
                      <a:pt x="205" y="30"/>
                    </a:cubicBezTo>
                    <a:cubicBezTo>
                      <a:pt x="259" y="86"/>
                      <a:pt x="259" y="86"/>
                      <a:pt x="259" y="86"/>
                    </a:cubicBezTo>
                    <a:cubicBezTo>
                      <a:pt x="16" y="327"/>
                      <a:pt x="16" y="327"/>
                      <a:pt x="16" y="327"/>
                    </a:cubicBezTo>
                    <a:cubicBezTo>
                      <a:pt x="6" y="337"/>
                      <a:pt x="0" y="350"/>
                      <a:pt x="0" y="363"/>
                    </a:cubicBezTo>
                    <a:cubicBezTo>
                      <a:pt x="0" y="376"/>
                      <a:pt x="6" y="388"/>
                      <a:pt x="16" y="398"/>
                    </a:cubicBezTo>
                    <a:cubicBezTo>
                      <a:pt x="24" y="406"/>
                      <a:pt x="37" y="411"/>
                      <a:pt x="50" y="411"/>
                    </a:cubicBezTo>
                    <a:close/>
                  </a:path>
                </a:pathLst>
              </a:custGeom>
              <a:solidFill>
                <a:schemeClr val="accent1"/>
              </a:solidFill>
              <a:ln w="38100">
                <a:solidFill>
                  <a:schemeClr val="bg1"/>
                </a:solidFill>
                <a:round/>
                <a:headEnd/>
                <a:tailEnd/>
              </a:ln>
            </p:spPr>
            <p:txBody>
              <a:bodyPr vert="horz" wrap="square" lIns="91440" tIns="45720" rIns="91440" bIns="45720" numCol="1" anchor="t" anchorCtr="0" compatLnSpc="1">
                <a:prstTxWarp prst="textNoShape">
                  <a:avLst/>
                </a:prstTxWarp>
                <a:normAutofit/>
              </a:bodyPr>
              <a:lstStyle>
                <a:defPPr>
                  <a:defRPr lang="en-US"/>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en-US" dirty="0">
                  <a:latin typeface="微软雅黑" panose="020B0503020204020204" pitchFamily="34" charset="-122"/>
                  <a:ea typeface="微软雅黑" panose="020B0503020204020204" pitchFamily="34" charset="-122"/>
                </a:endParaRPr>
              </a:p>
            </p:txBody>
          </p:sp>
          <p:sp>
            <p:nvSpPr>
              <p:cNvPr id="26" name="ïšļîḋè">
                <a:extLst>
                  <a:ext uri="{FF2B5EF4-FFF2-40B4-BE49-F238E27FC236}">
                    <a16:creationId xmlns:a16="http://schemas.microsoft.com/office/drawing/2014/main" id="{5A573823-A6D3-44E3-B7E5-3AFC37C17F9C}"/>
                  </a:ext>
                </a:extLst>
              </p:cNvPr>
              <p:cNvSpPr/>
              <p:nvPr/>
            </p:nvSpPr>
            <p:spPr bwMode="auto">
              <a:xfrm>
                <a:off x="5083831" y="2519756"/>
                <a:ext cx="5753751" cy="4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dirty="0" err="1">
                    <a:solidFill>
                      <a:srgbClr val="284760"/>
                    </a:solidFill>
                    <a:latin typeface="微软雅黑" panose="020B0503020204020204" pitchFamily="34" charset="-122"/>
                    <a:ea typeface="微软雅黑" panose="020B0503020204020204" pitchFamily="34" charset="-122"/>
                  </a:rPr>
                  <a:t>DCloud</a:t>
                </a:r>
                <a:r>
                  <a:rPr lang="zh-CN" altLang="en-US" dirty="0">
                    <a:solidFill>
                      <a:srgbClr val="284760"/>
                    </a:solidFill>
                    <a:latin typeface="微软雅黑" panose="020B0503020204020204" pitchFamily="34" charset="-122"/>
                    <a:ea typeface="微软雅黑" panose="020B0503020204020204" pitchFamily="34" charset="-122"/>
                  </a:rPr>
                  <a:t>的</a:t>
                </a:r>
                <a:r>
                  <a:rPr lang="en-US" altLang="zh-CN" dirty="0" err="1">
                    <a:solidFill>
                      <a:srgbClr val="284760"/>
                    </a:solidFill>
                    <a:latin typeface="微软雅黑" panose="020B0503020204020204" pitchFamily="34" charset="-122"/>
                    <a:ea typeface="微软雅黑" panose="020B0503020204020204" pitchFamily="34" charset="-122"/>
                  </a:rPr>
                  <a:t>uni</a:t>
                </a:r>
                <a:r>
                  <a:rPr lang="en-US" altLang="zh-CN" dirty="0">
                    <a:solidFill>
                      <a:srgbClr val="284760"/>
                    </a:solidFill>
                    <a:latin typeface="微软雅黑" panose="020B0503020204020204" pitchFamily="34" charset="-122"/>
                    <a:ea typeface="微软雅黑" panose="020B0503020204020204" pitchFamily="34" charset="-122"/>
                  </a:rPr>
                  <a:t>-app</a:t>
                </a:r>
                <a:r>
                  <a:rPr lang="zh-CN" altLang="en-US" dirty="0">
                    <a:solidFill>
                      <a:srgbClr val="284760"/>
                    </a:solidFill>
                    <a:latin typeface="微软雅黑" panose="020B0503020204020204" pitchFamily="34" charset="-122"/>
                    <a:ea typeface="微软雅黑" panose="020B0503020204020204" pitchFamily="34" charset="-122"/>
                  </a:rPr>
                  <a:t>框架。</a:t>
                </a:r>
                <a:endParaRPr lang="en-US" altLang="zh-CN" dirty="0">
                  <a:solidFill>
                    <a:srgbClr val="284760"/>
                  </a:solidFill>
                  <a:latin typeface="微软雅黑" panose="020B0503020204020204" pitchFamily="34" charset="-122"/>
                  <a:ea typeface="微软雅黑" panose="020B0503020204020204" pitchFamily="34" charset="-122"/>
                </a:endParaRPr>
              </a:p>
              <a:p>
                <a:pPr lvl="0"/>
                <a:r>
                  <a:rPr lang="zh-CN" altLang="en-US" dirty="0">
                    <a:solidFill>
                      <a:srgbClr val="284760"/>
                    </a:solidFill>
                    <a:latin typeface="微软雅黑" panose="020B0503020204020204" pitchFamily="34" charset="-122"/>
                    <a:ea typeface="微软雅黑" panose="020B0503020204020204" pitchFamily="34" charset="-122"/>
                  </a:rPr>
                  <a:t>终极跨平台解决方案，开发一次，多端覆盖。使用 </a:t>
                </a:r>
                <a:r>
                  <a:rPr lang="en-US" altLang="zh-CN" dirty="0">
                    <a:solidFill>
                      <a:srgbClr val="284760"/>
                    </a:solidFill>
                    <a:latin typeface="微软雅黑" panose="020B0503020204020204" pitchFamily="34" charset="-122"/>
                    <a:ea typeface="微软雅黑" panose="020B0503020204020204" pitchFamily="34" charset="-122"/>
                  </a:rPr>
                  <a:t>Vue.js</a:t>
                </a:r>
                <a:r>
                  <a:rPr lang="zh-CN" altLang="en-US" dirty="0">
                    <a:solidFill>
                      <a:srgbClr val="284760"/>
                    </a:solidFill>
                    <a:latin typeface="微软雅黑" panose="020B0503020204020204" pitchFamily="34" charset="-122"/>
                    <a:ea typeface="微软雅黑" panose="020B0503020204020204" pitchFamily="34" charset="-122"/>
                  </a:rPr>
                  <a:t>。</a:t>
                </a:r>
                <a:endParaRPr lang="en-US" altLang="zh-CN" dirty="0">
                  <a:solidFill>
                    <a:srgbClr val="284760"/>
                  </a:solidFill>
                  <a:latin typeface="微软雅黑" panose="020B0503020204020204" pitchFamily="34" charset="-122"/>
                  <a:ea typeface="微软雅黑" panose="020B0503020204020204" pitchFamily="34" charset="-122"/>
                </a:endParaRPr>
              </a:p>
            </p:txBody>
          </p:sp>
          <p:sp>
            <p:nvSpPr>
              <p:cNvPr id="27" name="ï$ľiḋe">
                <a:extLst>
                  <a:ext uri="{FF2B5EF4-FFF2-40B4-BE49-F238E27FC236}">
                    <a16:creationId xmlns:a16="http://schemas.microsoft.com/office/drawing/2014/main" id="{C6F5145F-EEA1-4B84-9A50-6B216B2563F9}"/>
                  </a:ext>
                </a:extLst>
              </p:cNvPr>
              <p:cNvSpPr/>
              <p:nvPr/>
            </p:nvSpPr>
            <p:spPr bwMode="auto">
              <a:xfrm>
                <a:off x="5707259" y="3422184"/>
                <a:ext cx="4740091" cy="463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dirty="0">
                    <a:solidFill>
                      <a:srgbClr val="284760"/>
                    </a:solidFill>
                    <a:latin typeface="微软雅黑" panose="020B0503020204020204" pitchFamily="34" charset="-122"/>
                    <a:ea typeface="微软雅黑" panose="020B0503020204020204" pitchFamily="34" charset="-122"/>
                  </a:rPr>
                  <a:t>Go</a:t>
                </a:r>
                <a:r>
                  <a:rPr lang="zh-CN" altLang="en-US" dirty="0">
                    <a:solidFill>
                      <a:srgbClr val="284760"/>
                    </a:solidFill>
                    <a:latin typeface="微软雅黑" panose="020B0503020204020204" pitchFamily="34" charset="-122"/>
                    <a:ea typeface="微软雅黑" panose="020B0503020204020204" pitchFamily="34" charset="-122"/>
                  </a:rPr>
                  <a:t>语言：快速、高效。</a:t>
                </a:r>
                <a:endParaRPr lang="en-US" altLang="zh-CN" dirty="0">
                  <a:solidFill>
                    <a:srgbClr val="284760"/>
                  </a:solidFill>
                  <a:latin typeface="微软雅黑" panose="020B0503020204020204" pitchFamily="34" charset="-122"/>
                  <a:ea typeface="微软雅黑" panose="020B0503020204020204" pitchFamily="34" charset="-122"/>
                </a:endParaRPr>
              </a:p>
              <a:p>
                <a:pPr lvl="0"/>
                <a:r>
                  <a:rPr lang="en-US" altLang="zh-CN" dirty="0" err="1">
                    <a:solidFill>
                      <a:srgbClr val="284760"/>
                    </a:solidFill>
                    <a:latin typeface="微软雅黑" panose="020B0503020204020204" pitchFamily="34" charset="-122"/>
                    <a:ea typeface="微软雅黑" panose="020B0503020204020204" pitchFamily="34" charset="-122"/>
                  </a:rPr>
                  <a:t>Beego</a:t>
                </a:r>
                <a:r>
                  <a:rPr lang="zh-CN" altLang="en-US" dirty="0">
                    <a:solidFill>
                      <a:srgbClr val="284760"/>
                    </a:solidFill>
                    <a:latin typeface="微软雅黑" panose="020B0503020204020204" pitchFamily="34" charset="-122"/>
                    <a:ea typeface="微软雅黑" panose="020B0503020204020204" pitchFamily="34" charset="-122"/>
                  </a:rPr>
                  <a:t>框架：简单化、智能化、模块化、高性能。</a:t>
                </a:r>
                <a:endParaRPr lang="en-US" altLang="zh-CN" dirty="0">
                  <a:solidFill>
                    <a:srgbClr val="284760"/>
                  </a:solidFill>
                  <a:latin typeface="微软雅黑" panose="020B0503020204020204" pitchFamily="34" charset="-122"/>
                  <a:ea typeface="微软雅黑" panose="020B0503020204020204" pitchFamily="34" charset="-122"/>
                </a:endParaRPr>
              </a:p>
            </p:txBody>
          </p:sp>
          <p:sp>
            <p:nvSpPr>
              <p:cNvPr id="28" name="ïşḻîde">
                <a:extLst>
                  <a:ext uri="{FF2B5EF4-FFF2-40B4-BE49-F238E27FC236}">
                    <a16:creationId xmlns:a16="http://schemas.microsoft.com/office/drawing/2014/main" id="{672C05AD-8B18-49A2-9C05-257DF19BAFA8}"/>
                  </a:ext>
                </a:extLst>
              </p:cNvPr>
              <p:cNvSpPr/>
              <p:nvPr/>
            </p:nvSpPr>
            <p:spPr bwMode="auto">
              <a:xfrm>
                <a:off x="5161316" y="4411815"/>
                <a:ext cx="4491537" cy="262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r>
                  <a:rPr lang="en-US" altLang="zh-CN" dirty="0">
                    <a:solidFill>
                      <a:srgbClr val="284760"/>
                    </a:solidFill>
                    <a:latin typeface="微软雅黑" panose="020B0503020204020204" pitchFamily="34" charset="-122"/>
                    <a:ea typeface="微软雅黑" panose="020B0503020204020204" pitchFamily="34" charset="-122"/>
                  </a:rPr>
                  <a:t>PostgreSQL </a:t>
                </a:r>
                <a:r>
                  <a:rPr lang="zh-CN" altLang="en-US" dirty="0">
                    <a:solidFill>
                      <a:srgbClr val="284760"/>
                    </a:solidFill>
                    <a:latin typeface="微软雅黑" panose="020B0503020204020204" pitchFamily="34" charset="-122"/>
                    <a:ea typeface="微软雅黑" panose="020B0503020204020204" pitchFamily="34" charset="-122"/>
                  </a:rPr>
                  <a:t>：高并发性能稳定、字段类型多。</a:t>
                </a:r>
                <a:endParaRPr lang="en-US" altLang="zh-CN" b="1" dirty="0">
                  <a:solidFill>
                    <a:srgbClr val="284760"/>
                  </a:solidFill>
                  <a:latin typeface="微软雅黑" panose="020B0503020204020204" pitchFamily="34" charset="-122"/>
                  <a:ea typeface="微软雅黑" panose="020B0503020204020204" pitchFamily="34" charset="-122"/>
                </a:endParaRPr>
              </a:p>
            </p:txBody>
          </p:sp>
        </p:grpSp>
        <p:pic>
          <p:nvPicPr>
            <p:cNvPr id="4" name="图片 3">
              <a:extLst>
                <a:ext uri="{FF2B5EF4-FFF2-40B4-BE49-F238E27FC236}">
                  <a16:creationId xmlns:a16="http://schemas.microsoft.com/office/drawing/2014/main" id="{899198FA-6898-4EFE-BC49-D2A2AF8D9D4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4141" y="4289636"/>
              <a:ext cx="507175" cy="507176"/>
            </a:xfrm>
            <a:prstGeom prst="rect">
              <a:avLst/>
            </a:prstGeom>
          </p:spPr>
        </p:pic>
        <p:pic>
          <p:nvPicPr>
            <p:cNvPr id="8" name="图片 7">
              <a:extLst>
                <a:ext uri="{FF2B5EF4-FFF2-40B4-BE49-F238E27FC236}">
                  <a16:creationId xmlns:a16="http://schemas.microsoft.com/office/drawing/2014/main" id="{F4689F5C-6892-490D-BBE3-AB99998EF0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61316" y="3411411"/>
              <a:ext cx="507990" cy="474618"/>
            </a:xfrm>
            <a:prstGeom prst="rect">
              <a:avLst/>
            </a:prstGeom>
          </p:spPr>
        </p:pic>
        <p:pic>
          <p:nvPicPr>
            <p:cNvPr id="10" name="图片 9">
              <a:extLst>
                <a:ext uri="{FF2B5EF4-FFF2-40B4-BE49-F238E27FC236}">
                  <a16:creationId xmlns:a16="http://schemas.microsoft.com/office/drawing/2014/main" id="{90CDA63F-9F4D-44A6-B465-65BBAFAED85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54141" y="2506105"/>
              <a:ext cx="507175" cy="507176"/>
            </a:xfrm>
            <a:prstGeom prst="rect">
              <a:avLst/>
            </a:prstGeom>
          </p:spPr>
        </p:pic>
      </p:grpSp>
    </p:spTree>
    <p:extLst>
      <p:ext uri="{BB962C8B-B14F-4D97-AF65-F5344CB8AC3E}">
        <p14:creationId xmlns:p14="http://schemas.microsoft.com/office/powerpoint/2010/main" val="3154058624"/>
      </p:ext>
    </p:extLst>
  </p:cSld>
  <p:clrMapOvr>
    <a:masterClrMapping/>
  </p:clrMapOvr>
  <mc:AlternateContent xmlns:mc="http://schemas.openxmlformats.org/markup-compatibility/2006">
    <mc:Choice xmlns:p14="http://schemas.microsoft.com/office/powerpoint/2010/main" Requires="p14">
      <p:transition spd="slow" p14:dur="2000" advTm="31829"/>
    </mc:Choice>
    <mc:Fallback>
      <p:transition spd="slow" advTm="31829"/>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76645" y="166255"/>
            <a:ext cx="11835245" cy="6504709"/>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06408" y="266660"/>
            <a:ext cx="545423" cy="565887"/>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flipV="1">
            <a:off x="176645" y="832547"/>
            <a:ext cx="11835245" cy="81458"/>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82948" y="288897"/>
            <a:ext cx="3404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数据库设计</a:t>
            </a:r>
          </a:p>
        </p:txBody>
      </p:sp>
      <p:pic>
        <p:nvPicPr>
          <p:cNvPr id="38" name="图片 37">
            <a:extLst>
              <a:ext uri="{FF2B5EF4-FFF2-40B4-BE49-F238E27FC236}">
                <a16:creationId xmlns:a16="http://schemas.microsoft.com/office/drawing/2014/main" id="{876E1FB8-4020-4630-93D2-A0813F06417B}"/>
              </a:ext>
            </a:extLst>
          </p:cNvPr>
          <p:cNvPicPr/>
          <p:nvPr/>
        </p:nvPicPr>
        <p:blipFill>
          <a:blip r:embed="rId4"/>
          <a:stretch>
            <a:fillRect/>
          </a:stretch>
        </p:blipFill>
        <p:spPr>
          <a:xfrm>
            <a:off x="1593611" y="1474068"/>
            <a:ext cx="8731135" cy="3969890"/>
          </a:xfrm>
          <a:prstGeom prst="rect">
            <a:avLst/>
          </a:prstGeom>
        </p:spPr>
      </p:pic>
      <p:sp>
        <p:nvSpPr>
          <p:cNvPr id="15" name="矩形 14">
            <a:extLst>
              <a:ext uri="{FF2B5EF4-FFF2-40B4-BE49-F238E27FC236}">
                <a16:creationId xmlns:a16="http://schemas.microsoft.com/office/drawing/2014/main" id="{BFFCB0DC-F0C3-4C90-BE59-C1DDA4BB45E1}"/>
              </a:ext>
            </a:extLst>
          </p:cNvPr>
          <p:cNvSpPr/>
          <p:nvPr/>
        </p:nvSpPr>
        <p:spPr>
          <a:xfrm>
            <a:off x="4972172" y="5610213"/>
            <a:ext cx="1974015" cy="455253"/>
          </a:xfrm>
          <a:prstGeom prst="rect">
            <a:avLst/>
          </a:prstGeom>
        </p:spPr>
        <p:txBody>
          <a:bodyPr wrap="square">
            <a:spAutoFit/>
          </a:bodyPr>
          <a:lstStyle/>
          <a:p>
            <a:pPr algn="ctr">
              <a:lnSpc>
                <a:spcPct val="150000"/>
              </a:lnSpc>
              <a:spcAft>
                <a:spcPts val="360"/>
              </a:spcAft>
            </a:pPr>
            <a:r>
              <a:rPr lang="zh-CN" altLang="zh-CN" kern="100" dirty="0">
                <a:latin typeface="Times New Roman" panose="02020603050405020304" pitchFamily="18" charset="0"/>
                <a:ea typeface="宋体" panose="02010600030101010101" pitchFamily="2" charset="-122"/>
              </a:rPr>
              <a:t>学生相关</a:t>
            </a:r>
            <a:r>
              <a:rPr lang="en-US" altLang="zh-CN" kern="100" dirty="0">
                <a:latin typeface="Times New Roman" panose="02020603050405020304" pitchFamily="18" charset="0"/>
                <a:ea typeface="宋体" panose="02010600030101010101" pitchFamily="2" charset="-122"/>
              </a:rPr>
              <a:t>E-R</a:t>
            </a:r>
            <a:r>
              <a:rPr lang="zh-CN" altLang="zh-CN" kern="100" dirty="0">
                <a:latin typeface="Times New Roman" panose="02020603050405020304" pitchFamily="18" charset="0"/>
                <a:ea typeface="宋体" panose="02010600030101010101" pitchFamily="2" charset="-122"/>
              </a:rPr>
              <a:t>图</a:t>
            </a:r>
            <a:endParaRPr lang="zh-CN" altLang="zh-CN" kern="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372509885"/>
      </p:ext>
    </p:extLst>
  </p:cSld>
  <p:clrMapOvr>
    <a:masterClrMapping/>
  </p:clrMapOvr>
  <mc:AlternateContent xmlns:mc="http://schemas.openxmlformats.org/markup-compatibility/2006">
    <mc:Choice xmlns:p14="http://schemas.microsoft.com/office/powerpoint/2010/main" Requires="p14">
      <p:transition spd="slow" p14:dur="2000" advTm="8274"/>
    </mc:Choice>
    <mc:Fallback>
      <p:transition spd="slow" advTm="8274"/>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76645" y="166255"/>
            <a:ext cx="11835245" cy="6504709"/>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06408" y="266660"/>
            <a:ext cx="545423" cy="565887"/>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flipV="1">
            <a:off x="176645" y="832547"/>
            <a:ext cx="11835245" cy="81458"/>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82948" y="288897"/>
            <a:ext cx="3404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数据库设计</a:t>
            </a:r>
          </a:p>
        </p:txBody>
      </p:sp>
      <p:pic>
        <p:nvPicPr>
          <p:cNvPr id="14" name="图片 13">
            <a:extLst>
              <a:ext uri="{FF2B5EF4-FFF2-40B4-BE49-F238E27FC236}">
                <a16:creationId xmlns:a16="http://schemas.microsoft.com/office/drawing/2014/main" id="{656D6DC9-5CC6-4648-B7E2-156412DB11FA}"/>
              </a:ext>
            </a:extLst>
          </p:cNvPr>
          <p:cNvPicPr/>
          <p:nvPr/>
        </p:nvPicPr>
        <p:blipFill>
          <a:blip r:embed="rId4"/>
          <a:stretch>
            <a:fillRect/>
          </a:stretch>
        </p:blipFill>
        <p:spPr>
          <a:xfrm>
            <a:off x="1566366" y="1292987"/>
            <a:ext cx="9055801" cy="4240036"/>
          </a:xfrm>
          <a:prstGeom prst="rect">
            <a:avLst/>
          </a:prstGeom>
        </p:spPr>
      </p:pic>
      <p:sp>
        <p:nvSpPr>
          <p:cNvPr id="2" name="矩形 1">
            <a:extLst>
              <a:ext uri="{FF2B5EF4-FFF2-40B4-BE49-F238E27FC236}">
                <a16:creationId xmlns:a16="http://schemas.microsoft.com/office/drawing/2014/main" id="{FB65E277-4857-4FA6-A46A-7835190F55F8}"/>
              </a:ext>
            </a:extLst>
          </p:cNvPr>
          <p:cNvSpPr/>
          <p:nvPr/>
        </p:nvSpPr>
        <p:spPr>
          <a:xfrm>
            <a:off x="5238903" y="5644405"/>
            <a:ext cx="1710725" cy="455253"/>
          </a:xfrm>
          <a:prstGeom prst="rect">
            <a:avLst/>
          </a:prstGeom>
        </p:spPr>
        <p:txBody>
          <a:bodyPr wrap="none">
            <a:spAutoFit/>
          </a:bodyPr>
          <a:lstStyle/>
          <a:p>
            <a:pPr algn="ctr">
              <a:lnSpc>
                <a:spcPct val="150000"/>
              </a:lnSpc>
              <a:spcAft>
                <a:spcPts val="360"/>
              </a:spcAft>
            </a:pPr>
            <a:r>
              <a:rPr lang="zh-CN" altLang="zh-CN" kern="100" dirty="0">
                <a:latin typeface="Times New Roman" panose="02020603050405020304" pitchFamily="18" charset="0"/>
                <a:ea typeface="宋体" panose="02010600030101010101" pitchFamily="2" charset="-122"/>
              </a:rPr>
              <a:t>考试相关</a:t>
            </a:r>
            <a:r>
              <a:rPr lang="en-US" altLang="zh-CN" kern="100" dirty="0">
                <a:latin typeface="Times New Roman" panose="02020603050405020304" pitchFamily="18" charset="0"/>
                <a:ea typeface="宋体" panose="02010600030101010101" pitchFamily="2" charset="-122"/>
              </a:rPr>
              <a:t>E-R</a:t>
            </a:r>
            <a:r>
              <a:rPr lang="zh-CN" altLang="zh-CN" kern="100" dirty="0">
                <a:latin typeface="Times New Roman" panose="02020603050405020304" pitchFamily="18" charset="0"/>
                <a:ea typeface="宋体" panose="02010600030101010101" pitchFamily="2" charset="-122"/>
              </a:rPr>
              <a:t>图</a:t>
            </a:r>
            <a:endParaRPr lang="zh-CN" altLang="zh-CN" kern="100" dirty="0">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08867410"/>
      </p:ext>
    </p:extLst>
  </p:cSld>
  <p:clrMapOvr>
    <a:masterClrMapping/>
  </p:clrMapOvr>
  <mc:AlternateContent xmlns:mc="http://schemas.openxmlformats.org/markup-compatibility/2006">
    <mc:Choice xmlns:p14="http://schemas.microsoft.com/office/powerpoint/2010/main" Requires="p14">
      <p:transition spd="slow" p14:dur="2000" advTm="10059"/>
    </mc:Choice>
    <mc:Fallback>
      <p:transition spd="slow" advTm="1005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76645" y="166255"/>
            <a:ext cx="11835245" cy="6504709"/>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06408" y="266660"/>
            <a:ext cx="545423" cy="565887"/>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flipV="1">
            <a:off x="176645" y="832547"/>
            <a:ext cx="11835245" cy="81458"/>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82948" y="288897"/>
            <a:ext cx="3404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数据库设计</a:t>
            </a:r>
          </a:p>
        </p:txBody>
      </p:sp>
      <p:pic>
        <p:nvPicPr>
          <p:cNvPr id="12" name="图片 11">
            <a:extLst>
              <a:ext uri="{FF2B5EF4-FFF2-40B4-BE49-F238E27FC236}">
                <a16:creationId xmlns:a16="http://schemas.microsoft.com/office/drawing/2014/main" id="{9C950E81-B253-4805-9EF4-4B78D028A174}"/>
              </a:ext>
            </a:extLst>
          </p:cNvPr>
          <p:cNvPicPr/>
          <p:nvPr/>
        </p:nvPicPr>
        <p:blipFill>
          <a:blip r:embed="rId4"/>
          <a:stretch>
            <a:fillRect/>
          </a:stretch>
        </p:blipFill>
        <p:spPr>
          <a:xfrm>
            <a:off x="579119" y="1770796"/>
            <a:ext cx="6587225" cy="3322199"/>
          </a:xfrm>
          <a:prstGeom prst="rect">
            <a:avLst/>
          </a:prstGeom>
        </p:spPr>
      </p:pic>
      <p:sp>
        <p:nvSpPr>
          <p:cNvPr id="2" name="矩形 1">
            <a:extLst>
              <a:ext uri="{FF2B5EF4-FFF2-40B4-BE49-F238E27FC236}">
                <a16:creationId xmlns:a16="http://schemas.microsoft.com/office/drawing/2014/main" id="{F9275C33-7EBF-4EC6-8258-9D6009A760E3}"/>
              </a:ext>
            </a:extLst>
          </p:cNvPr>
          <p:cNvSpPr/>
          <p:nvPr/>
        </p:nvSpPr>
        <p:spPr>
          <a:xfrm>
            <a:off x="3017368" y="5219359"/>
            <a:ext cx="1710725" cy="369332"/>
          </a:xfrm>
          <a:prstGeom prst="rect">
            <a:avLst/>
          </a:prstGeom>
        </p:spPr>
        <p:txBody>
          <a:bodyPr wrap="non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日志相关</a:t>
            </a:r>
            <a:r>
              <a:rPr lang="en-US" altLang="zh-CN" dirty="0">
                <a:latin typeface="Times New Roman" panose="02020603050405020304" pitchFamily="18" charset="0"/>
                <a:ea typeface="宋体" panose="02010600030101010101" pitchFamily="2" charset="-122"/>
                <a:cs typeface="Times New Roman" panose="02020603050405020304" pitchFamily="18" charset="0"/>
              </a:rPr>
              <a:t>E-R</a:t>
            </a:r>
            <a:r>
              <a:rPr lang="zh-CN" altLang="en-US" dirty="0">
                <a:latin typeface="Times New Roman" panose="02020603050405020304" pitchFamily="18" charset="0"/>
                <a:ea typeface="宋体" panose="02010600030101010101" pitchFamily="2" charset="-122"/>
                <a:cs typeface="Times New Roman" panose="02020603050405020304" pitchFamily="18" charset="0"/>
              </a:rPr>
              <a:t>图</a:t>
            </a:r>
            <a:endParaRPr lang="zh-CN" altLang="en-US" dirty="0"/>
          </a:p>
        </p:txBody>
      </p:sp>
      <p:sp>
        <p:nvSpPr>
          <p:cNvPr id="4" name="文本框 3">
            <a:extLst>
              <a:ext uri="{FF2B5EF4-FFF2-40B4-BE49-F238E27FC236}">
                <a16:creationId xmlns:a16="http://schemas.microsoft.com/office/drawing/2014/main" id="{4D07642A-478F-4DCB-BFAC-A4DB32BCE279}"/>
              </a:ext>
            </a:extLst>
          </p:cNvPr>
          <p:cNvSpPr txBox="1"/>
          <p:nvPr/>
        </p:nvSpPr>
        <p:spPr>
          <a:xfrm>
            <a:off x="7342989" y="1770796"/>
            <a:ext cx="3969327" cy="378962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日志部分</a:t>
            </a:r>
            <a:r>
              <a:rPr lang="zh-CN" altLang="en-US" dirty="0">
                <a:latin typeface="微软雅黑" panose="020B0503020204020204" pitchFamily="34" charset="-122"/>
                <a:ea typeface="微软雅黑" panose="020B0503020204020204" pitchFamily="34" charset="-122"/>
              </a:rPr>
              <a:t>主要分为三部分。</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一是学生的</a:t>
            </a:r>
            <a:r>
              <a:rPr lang="zh-CN" altLang="en-US" b="1" dirty="0">
                <a:latin typeface="微软雅黑" panose="020B0503020204020204" pitchFamily="34" charset="-122"/>
                <a:ea typeface="微软雅黑" panose="020B0503020204020204" pitchFamily="34" charset="-122"/>
              </a:rPr>
              <a:t>做题数据</a:t>
            </a:r>
            <a:r>
              <a:rPr lang="zh-CN" altLang="en-US" dirty="0">
                <a:latin typeface="微软雅黑" panose="020B0503020204020204" pitchFamily="34" charset="-122"/>
                <a:ea typeface="微软雅黑" panose="020B0503020204020204" pitchFamily="34" charset="-122"/>
              </a:rPr>
              <a:t>，主要来源于学生从各种题目列表子项进入题目详情做题后的提交操作。</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二是学生参加考试时产生的</a:t>
            </a:r>
            <a:r>
              <a:rPr lang="zh-CN" altLang="en-US" b="1" dirty="0">
                <a:latin typeface="微软雅黑" panose="020B0503020204020204" pitchFamily="34" charset="-122"/>
                <a:ea typeface="微软雅黑" panose="020B0503020204020204" pitchFamily="34" charset="-122"/>
              </a:rPr>
              <a:t>考试数据</a:t>
            </a:r>
            <a:r>
              <a:rPr lang="zh-CN" altLang="en-US" dirty="0">
                <a:latin typeface="微软雅黑" panose="020B0503020204020204" pitchFamily="34" charset="-122"/>
                <a:ea typeface="微软雅黑" panose="020B0503020204020204" pitchFamily="34" charset="-122"/>
              </a:rPr>
              <a:t>，包括题目学生答案、正确答案、得分、总分、教师评语等信息。</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三是学生在各种题目列表或试卷详情页点击收藏按钮提交的</a:t>
            </a:r>
            <a:r>
              <a:rPr lang="zh-CN" altLang="en-US" b="1" dirty="0">
                <a:latin typeface="微软雅黑" panose="020B0503020204020204" pitchFamily="34" charset="-122"/>
                <a:ea typeface="微软雅黑" panose="020B0503020204020204" pitchFamily="34" charset="-122"/>
              </a:rPr>
              <a:t>收藏数据</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0162423"/>
      </p:ext>
    </p:extLst>
  </p:cSld>
  <p:clrMapOvr>
    <a:masterClrMapping/>
  </p:clrMapOvr>
  <mc:AlternateContent xmlns:mc="http://schemas.openxmlformats.org/markup-compatibility/2006">
    <mc:Choice xmlns:p14="http://schemas.microsoft.com/office/powerpoint/2010/main" Requires="p14">
      <p:transition spd="slow" p14:dur="2000" advTm="11267"/>
    </mc:Choice>
    <mc:Fallback>
      <p:transition spd="slow" advTm="1126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A43629-C877-4F5B-AE54-0A37BE9F0483}"/>
              </a:ext>
            </a:extLst>
          </p:cNvPr>
          <p:cNvGrpSpPr/>
          <p:nvPr/>
        </p:nvGrpSpPr>
        <p:grpSpPr>
          <a:xfrm flipV="1">
            <a:off x="0" y="1"/>
            <a:ext cx="12192000" cy="6858001"/>
            <a:chOff x="0" y="0"/>
            <a:chExt cx="12192000" cy="6858001"/>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24EBDCF2-D65B-4C60-B1BC-079AE49DCC1D}"/>
              </a:ext>
            </a:extLst>
          </p:cNvPr>
          <p:cNvSpPr/>
          <p:nvPr/>
        </p:nvSpPr>
        <p:spPr>
          <a:xfrm>
            <a:off x="145473" y="166255"/>
            <a:ext cx="11897591" cy="6525490"/>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97" name="文本占位符 2">
            <a:extLst>
              <a:ext uri="{FF2B5EF4-FFF2-40B4-BE49-F238E27FC236}">
                <a16:creationId xmlns:a16="http://schemas.microsoft.com/office/drawing/2014/main" id="{BA8663D3-FFFF-429D-A4E5-3289CC7455DA}"/>
              </a:ext>
            </a:extLst>
          </p:cNvPr>
          <p:cNvSpPr txBox="1">
            <a:spLocks/>
          </p:cNvSpPr>
          <p:nvPr/>
        </p:nvSpPr>
        <p:spPr>
          <a:xfrm>
            <a:off x="332510" y="297293"/>
            <a:ext cx="1433945"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400" dirty="0">
                <a:solidFill>
                  <a:srgbClr val="034A90">
                    <a:lumMod val="50000"/>
                  </a:srgbClr>
                </a:solidFill>
                <a:latin typeface="微软雅黑" panose="020B0503020204020204" pitchFamily="34" charset="-122"/>
                <a:ea typeface="微软雅黑" panose="020B0503020204020204" pitchFamily="34" charset="-122"/>
              </a:rPr>
              <a:t>原型</a:t>
            </a:r>
            <a:r>
              <a:rPr kumimoji="1" lang="zh-CN" altLang="en-US" sz="2400" b="1" i="0" u="none" strike="noStrike" kern="1200" cap="none" spc="0" normalizeH="0" baseline="0" noProof="0" dirty="0">
                <a:ln>
                  <a:noFill/>
                </a:ln>
                <a:solidFill>
                  <a:srgbClr val="034A90">
                    <a:lumMod val="50000"/>
                  </a:srgbClr>
                </a:solidFill>
                <a:effectLst/>
                <a:uLnTx/>
                <a:uFillTx/>
                <a:latin typeface="微软雅黑" panose="020B0503020204020204" pitchFamily="34" charset="-122"/>
                <a:ea typeface="微软雅黑" panose="020B0503020204020204" pitchFamily="34" charset="-122"/>
              </a:rPr>
              <a:t>设计</a:t>
            </a:r>
          </a:p>
        </p:txBody>
      </p:sp>
      <p:pic>
        <p:nvPicPr>
          <p:cNvPr id="9" name="图片 8">
            <a:extLst>
              <a:ext uri="{FF2B5EF4-FFF2-40B4-BE49-F238E27FC236}">
                <a16:creationId xmlns:a16="http://schemas.microsoft.com/office/drawing/2014/main" id="{5ED3C85C-B3D7-40C7-A2E3-F9BD1A9B9BD6}"/>
              </a:ext>
            </a:extLst>
          </p:cNvPr>
          <p:cNvPicPr>
            <a:picLocks noChangeAspect="1"/>
          </p:cNvPicPr>
          <p:nvPr/>
        </p:nvPicPr>
        <p:blipFill>
          <a:blip r:embed="rId4"/>
          <a:stretch>
            <a:fillRect/>
          </a:stretch>
        </p:blipFill>
        <p:spPr>
          <a:xfrm>
            <a:off x="360411" y="1184159"/>
            <a:ext cx="2364774" cy="4036162"/>
          </a:xfrm>
          <a:prstGeom prst="rect">
            <a:avLst/>
          </a:prstGeom>
        </p:spPr>
      </p:pic>
      <p:pic>
        <p:nvPicPr>
          <p:cNvPr id="10" name="图片 9">
            <a:extLst>
              <a:ext uri="{FF2B5EF4-FFF2-40B4-BE49-F238E27FC236}">
                <a16:creationId xmlns:a16="http://schemas.microsoft.com/office/drawing/2014/main" id="{529F6338-79DA-4FF5-8CA9-0FF45E32C017}"/>
              </a:ext>
            </a:extLst>
          </p:cNvPr>
          <p:cNvPicPr>
            <a:picLocks noChangeAspect="1"/>
          </p:cNvPicPr>
          <p:nvPr/>
        </p:nvPicPr>
        <p:blipFill>
          <a:blip r:embed="rId5"/>
          <a:stretch>
            <a:fillRect/>
          </a:stretch>
        </p:blipFill>
        <p:spPr>
          <a:xfrm>
            <a:off x="2736591" y="1184159"/>
            <a:ext cx="2364774" cy="4036162"/>
          </a:xfrm>
          <a:prstGeom prst="rect">
            <a:avLst/>
          </a:prstGeom>
        </p:spPr>
      </p:pic>
      <p:sp>
        <p:nvSpPr>
          <p:cNvPr id="14" name="文本框 13">
            <a:extLst>
              <a:ext uri="{FF2B5EF4-FFF2-40B4-BE49-F238E27FC236}">
                <a16:creationId xmlns:a16="http://schemas.microsoft.com/office/drawing/2014/main" id="{4C8C1362-1ABD-4938-895E-E7CD6852A3DA}"/>
              </a:ext>
            </a:extLst>
          </p:cNvPr>
          <p:cNvSpPr txBox="1"/>
          <p:nvPr/>
        </p:nvSpPr>
        <p:spPr>
          <a:xfrm>
            <a:off x="1435027" y="5339591"/>
            <a:ext cx="2364774" cy="369332"/>
          </a:xfrm>
          <a:prstGeom prst="rect">
            <a:avLst/>
          </a:prstGeom>
          <a:noFill/>
        </p:spPr>
        <p:txBody>
          <a:bodyPr wrap="square" rtlCol="0">
            <a:spAutoFit/>
          </a:bodyPr>
          <a:lstStyle/>
          <a:p>
            <a:r>
              <a:rPr lang="zh-CN" altLang="en-US" dirty="0"/>
              <a:t>原型设计页面目录</a:t>
            </a:r>
          </a:p>
        </p:txBody>
      </p:sp>
      <p:sp>
        <p:nvSpPr>
          <p:cNvPr id="4" name="文本框 3">
            <a:extLst>
              <a:ext uri="{FF2B5EF4-FFF2-40B4-BE49-F238E27FC236}">
                <a16:creationId xmlns:a16="http://schemas.microsoft.com/office/drawing/2014/main" id="{709D6232-9F77-432F-969A-D6C49CF393A6}"/>
              </a:ext>
            </a:extLst>
          </p:cNvPr>
          <p:cNvSpPr txBox="1"/>
          <p:nvPr/>
        </p:nvSpPr>
        <p:spPr>
          <a:xfrm>
            <a:off x="5631873" y="1184159"/>
            <a:ext cx="5185063" cy="3332772"/>
          </a:xfrm>
          <a:prstGeom prst="rect">
            <a:avLst/>
          </a:prstGeom>
          <a:noFill/>
        </p:spPr>
        <p:txBody>
          <a:bodyPr wrap="square" rtlCol="0">
            <a:spAutoFit/>
          </a:bodyPr>
          <a:lstStyle/>
          <a:p>
            <a:pPr>
              <a:lnSpc>
                <a:spcPct val="200000"/>
              </a:lnSpc>
            </a:pPr>
            <a:r>
              <a:rPr lang="zh-CN" altLang="en-US" b="1" dirty="0">
                <a:latin typeface="微软雅黑" panose="020B0503020204020204" pitchFamily="34" charset="-122"/>
                <a:ea typeface="微软雅黑" panose="020B0503020204020204" pitchFamily="34" charset="-122"/>
              </a:rPr>
              <a:t>设计软件</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Axure RP8</a:t>
            </a:r>
          </a:p>
          <a:p>
            <a:pPr>
              <a:lnSpc>
                <a:spcPct val="200000"/>
              </a:lnSpc>
            </a:pPr>
            <a:r>
              <a:rPr lang="zh-CN" altLang="en-US" b="1" dirty="0">
                <a:latin typeface="微软雅黑" panose="020B0503020204020204" pitchFamily="34" charset="-122"/>
                <a:ea typeface="微软雅黑" panose="020B0503020204020204" pitchFamily="34" charset="-122"/>
              </a:rPr>
              <a:t>设计步骤</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①构建公共样式，如表单子项、标题栏等</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②抽象页面模式，如个人信息修改中的公共页面</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③构建页面草图，只画出页面大概样式</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④逐页精细化样式，成为高保真度原型</a:t>
            </a:r>
          </a:p>
        </p:txBody>
      </p:sp>
    </p:spTree>
    <p:extLst>
      <p:ext uri="{BB962C8B-B14F-4D97-AF65-F5344CB8AC3E}">
        <p14:creationId xmlns:p14="http://schemas.microsoft.com/office/powerpoint/2010/main" val="3806848193"/>
      </p:ext>
    </p:extLst>
  </p:cSld>
  <p:clrMapOvr>
    <a:masterClrMapping/>
  </p:clrMapOvr>
  <mc:AlternateContent xmlns:mc="http://schemas.openxmlformats.org/markup-compatibility/2006">
    <mc:Choice xmlns:p14="http://schemas.microsoft.com/office/powerpoint/2010/main" Requires="p14">
      <p:transition spd="slow" p14:dur="2000" advTm="14402"/>
    </mc:Choice>
    <mc:Fallback>
      <p:transition spd="slow" advTm="1440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A43629-C877-4F5B-AE54-0A37BE9F0483}"/>
              </a:ext>
            </a:extLst>
          </p:cNvPr>
          <p:cNvGrpSpPr/>
          <p:nvPr/>
        </p:nvGrpSpPr>
        <p:grpSpPr>
          <a:xfrm flipV="1">
            <a:off x="0" y="1"/>
            <a:ext cx="12192000" cy="6858001"/>
            <a:chOff x="0" y="0"/>
            <a:chExt cx="12192000" cy="6858001"/>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24EBDCF2-D65B-4C60-B1BC-079AE49DCC1D}"/>
              </a:ext>
            </a:extLst>
          </p:cNvPr>
          <p:cNvSpPr/>
          <p:nvPr/>
        </p:nvSpPr>
        <p:spPr>
          <a:xfrm>
            <a:off x="145473" y="166255"/>
            <a:ext cx="11897591" cy="6525490"/>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97" name="文本占位符 2">
            <a:extLst>
              <a:ext uri="{FF2B5EF4-FFF2-40B4-BE49-F238E27FC236}">
                <a16:creationId xmlns:a16="http://schemas.microsoft.com/office/drawing/2014/main" id="{BA8663D3-FFFF-429D-A4E5-3289CC7455DA}"/>
              </a:ext>
            </a:extLst>
          </p:cNvPr>
          <p:cNvSpPr txBox="1">
            <a:spLocks/>
          </p:cNvSpPr>
          <p:nvPr/>
        </p:nvSpPr>
        <p:spPr>
          <a:xfrm>
            <a:off x="332510" y="297293"/>
            <a:ext cx="1433945"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2400" dirty="0">
                <a:solidFill>
                  <a:srgbClr val="034A90">
                    <a:lumMod val="50000"/>
                  </a:srgbClr>
                </a:solidFill>
                <a:latin typeface="微软雅黑" panose="020B0503020204020204" pitchFamily="34" charset="-122"/>
                <a:ea typeface="微软雅黑" panose="020B0503020204020204" pitchFamily="34" charset="-122"/>
              </a:rPr>
              <a:t>UI</a:t>
            </a:r>
            <a:r>
              <a:rPr kumimoji="1" lang="zh-CN" altLang="en-US" sz="2400" b="1" i="0" u="none" strike="noStrike" kern="1200" cap="none" spc="0" normalizeH="0" baseline="0" noProof="0" dirty="0">
                <a:ln>
                  <a:noFill/>
                </a:ln>
                <a:solidFill>
                  <a:srgbClr val="034A90">
                    <a:lumMod val="50000"/>
                  </a:srgbClr>
                </a:solidFill>
                <a:effectLst/>
                <a:uLnTx/>
                <a:uFillTx/>
                <a:latin typeface="微软雅黑" panose="020B0503020204020204" pitchFamily="34" charset="-122"/>
                <a:ea typeface="微软雅黑" panose="020B0503020204020204" pitchFamily="34" charset="-122"/>
              </a:rPr>
              <a:t>设计</a:t>
            </a:r>
          </a:p>
        </p:txBody>
      </p:sp>
      <p:sp>
        <p:nvSpPr>
          <p:cNvPr id="4" name="文本框 3">
            <a:extLst>
              <a:ext uri="{FF2B5EF4-FFF2-40B4-BE49-F238E27FC236}">
                <a16:creationId xmlns:a16="http://schemas.microsoft.com/office/drawing/2014/main" id="{709D6232-9F77-432F-969A-D6C49CF393A6}"/>
              </a:ext>
            </a:extLst>
          </p:cNvPr>
          <p:cNvSpPr txBox="1"/>
          <p:nvPr/>
        </p:nvSpPr>
        <p:spPr>
          <a:xfrm>
            <a:off x="6806045" y="1394614"/>
            <a:ext cx="5185063" cy="3332772"/>
          </a:xfrm>
          <a:prstGeom prst="rect">
            <a:avLst/>
          </a:prstGeom>
          <a:noFill/>
        </p:spPr>
        <p:txBody>
          <a:bodyPr wrap="square" rtlCol="0">
            <a:spAutoFit/>
          </a:bodyPr>
          <a:lstStyle/>
          <a:p>
            <a:pPr>
              <a:lnSpc>
                <a:spcPct val="200000"/>
              </a:lnSpc>
            </a:pPr>
            <a:r>
              <a:rPr lang="zh-CN" altLang="en-US" b="1" dirty="0">
                <a:latin typeface="微软雅黑" panose="020B0503020204020204" pitchFamily="34" charset="-122"/>
                <a:ea typeface="微软雅黑" panose="020B0503020204020204" pitchFamily="34" charset="-122"/>
              </a:rPr>
              <a:t>设计软件</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a:t>
            </a:r>
            <a:r>
              <a:rPr lang="en-US" altLang="zh-CN" dirty="0"/>
              <a:t>Adobe XD</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b="1" dirty="0">
                <a:latin typeface="微软雅黑" panose="020B0503020204020204" pitchFamily="34" charset="-122"/>
                <a:ea typeface="微软雅黑" panose="020B0503020204020204" pitchFamily="34" charset="-122"/>
              </a:rPr>
              <a:t>设计步骤</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①确定界面风格与颜色搭配</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②构建公共样式，如表单子项、标题栏等</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③参考原型设计页面，不合理处进行修改</a:t>
            </a:r>
            <a:endParaRPr lang="en-US" altLang="zh-CN" dirty="0">
              <a:latin typeface="微软雅黑" panose="020B0503020204020204" pitchFamily="34" charset="-122"/>
              <a:ea typeface="微软雅黑" panose="020B0503020204020204" pitchFamily="34" charset="-122"/>
            </a:endParaRPr>
          </a:p>
          <a:p>
            <a:pPr>
              <a:lnSpc>
                <a:spcPct val="200000"/>
              </a:lnSpc>
            </a:pPr>
            <a:r>
              <a:rPr lang="zh-CN" altLang="en-US" dirty="0">
                <a:latin typeface="微软雅黑" panose="020B0503020204020204" pitchFamily="34" charset="-122"/>
                <a:ea typeface="微软雅黑" panose="020B0503020204020204" pitchFamily="34" charset="-122"/>
              </a:rPr>
              <a:t>④导出</a:t>
            </a:r>
            <a:r>
              <a:rPr lang="en-US" altLang="zh-CN" dirty="0">
                <a:latin typeface="微软雅黑" panose="020B0503020204020204" pitchFamily="34" charset="-122"/>
                <a:ea typeface="微软雅黑" panose="020B0503020204020204" pitchFamily="34" charset="-122"/>
              </a:rPr>
              <a:t>UI</a:t>
            </a:r>
            <a:r>
              <a:rPr lang="zh-CN" altLang="en-US" dirty="0">
                <a:latin typeface="微软雅黑" panose="020B0503020204020204" pitchFamily="34" charset="-122"/>
                <a:ea typeface="微软雅黑" panose="020B0503020204020204" pitchFamily="34" charset="-122"/>
              </a:rPr>
              <a:t>设计图</a:t>
            </a:r>
          </a:p>
        </p:txBody>
      </p:sp>
      <p:grpSp>
        <p:nvGrpSpPr>
          <p:cNvPr id="12" name="组合 11">
            <a:extLst>
              <a:ext uri="{FF2B5EF4-FFF2-40B4-BE49-F238E27FC236}">
                <a16:creationId xmlns:a16="http://schemas.microsoft.com/office/drawing/2014/main" id="{AB90444F-3E82-4040-9D09-C1EE2B8F8B0D}"/>
              </a:ext>
            </a:extLst>
          </p:cNvPr>
          <p:cNvGrpSpPr/>
          <p:nvPr/>
        </p:nvGrpSpPr>
        <p:grpSpPr>
          <a:xfrm>
            <a:off x="428527" y="1394614"/>
            <a:ext cx="6232045" cy="4053688"/>
            <a:chOff x="6401868" y="1710656"/>
            <a:chExt cx="4689091" cy="3217060"/>
          </a:xfrm>
        </p:grpSpPr>
        <p:pic>
          <p:nvPicPr>
            <p:cNvPr id="13" name="图片 12">
              <a:extLst>
                <a:ext uri="{FF2B5EF4-FFF2-40B4-BE49-F238E27FC236}">
                  <a16:creationId xmlns:a16="http://schemas.microsoft.com/office/drawing/2014/main" id="{43FACA4D-6123-4696-BFCE-C5E08A18C393}"/>
                </a:ext>
              </a:extLst>
            </p:cNvPr>
            <p:cNvPicPr>
              <a:picLocks noChangeAspect="1"/>
            </p:cNvPicPr>
            <p:nvPr/>
          </p:nvPicPr>
          <p:blipFill>
            <a:blip r:embed="rId4"/>
            <a:stretch>
              <a:fillRect/>
            </a:stretch>
          </p:blipFill>
          <p:spPr>
            <a:xfrm>
              <a:off x="6410959" y="1710656"/>
              <a:ext cx="4680000" cy="1704000"/>
            </a:xfrm>
            <a:prstGeom prst="rect">
              <a:avLst/>
            </a:prstGeom>
          </p:spPr>
        </p:pic>
        <p:pic>
          <p:nvPicPr>
            <p:cNvPr id="15" name="图片 14">
              <a:extLst>
                <a:ext uri="{FF2B5EF4-FFF2-40B4-BE49-F238E27FC236}">
                  <a16:creationId xmlns:a16="http://schemas.microsoft.com/office/drawing/2014/main" id="{CA70F09C-22B0-464D-8D11-057B9C40BCB4}"/>
                </a:ext>
              </a:extLst>
            </p:cNvPr>
            <p:cNvPicPr>
              <a:picLocks noChangeAspect="1"/>
            </p:cNvPicPr>
            <p:nvPr/>
          </p:nvPicPr>
          <p:blipFill>
            <a:blip r:embed="rId5"/>
            <a:stretch>
              <a:fillRect/>
            </a:stretch>
          </p:blipFill>
          <p:spPr>
            <a:xfrm>
              <a:off x="6401868" y="3384000"/>
              <a:ext cx="4680000" cy="1543716"/>
            </a:xfrm>
            <a:prstGeom prst="rect">
              <a:avLst/>
            </a:prstGeom>
          </p:spPr>
        </p:pic>
      </p:grpSp>
      <p:sp>
        <p:nvSpPr>
          <p:cNvPr id="16" name="文本框 15">
            <a:extLst>
              <a:ext uri="{FF2B5EF4-FFF2-40B4-BE49-F238E27FC236}">
                <a16:creationId xmlns:a16="http://schemas.microsoft.com/office/drawing/2014/main" id="{691C2615-5C2F-4C5B-8B78-93292AE7CE6C}"/>
              </a:ext>
            </a:extLst>
          </p:cNvPr>
          <p:cNvSpPr txBox="1"/>
          <p:nvPr/>
        </p:nvSpPr>
        <p:spPr>
          <a:xfrm>
            <a:off x="2380415" y="5556581"/>
            <a:ext cx="2316185" cy="369332"/>
          </a:xfrm>
          <a:prstGeom prst="rect">
            <a:avLst/>
          </a:prstGeom>
          <a:noFill/>
        </p:spPr>
        <p:txBody>
          <a:bodyPr wrap="square" rtlCol="0">
            <a:spAutoFit/>
          </a:bodyPr>
          <a:lstStyle/>
          <a:p>
            <a:r>
              <a:rPr lang="en-US" altLang="zh-CN" dirty="0"/>
              <a:t>UI</a:t>
            </a:r>
            <a:r>
              <a:rPr lang="zh-CN" altLang="en-US" dirty="0"/>
              <a:t>交互设计部分页面</a:t>
            </a:r>
          </a:p>
        </p:txBody>
      </p:sp>
    </p:spTree>
    <p:extLst>
      <p:ext uri="{BB962C8B-B14F-4D97-AF65-F5344CB8AC3E}">
        <p14:creationId xmlns:p14="http://schemas.microsoft.com/office/powerpoint/2010/main" val="3765865522"/>
      </p:ext>
    </p:extLst>
  </p:cSld>
  <p:clrMapOvr>
    <a:masterClrMapping/>
  </p:clrMapOvr>
  <mc:AlternateContent xmlns:mc="http://schemas.openxmlformats.org/markup-compatibility/2006">
    <mc:Choice xmlns:p14="http://schemas.microsoft.com/office/powerpoint/2010/main" Requires="p14">
      <p:transition spd="slow" p14:dur="2000" advTm="17163"/>
    </mc:Choice>
    <mc:Fallback>
      <p:transition spd="slow" advTm="17163"/>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05</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lang="zh-CN" altLang="en-US" sz="4800" b="1" dirty="0">
                  <a:solidFill>
                    <a:srgbClr val="284760"/>
                  </a:solidFill>
                  <a:latin typeface="微软雅黑" panose="020B0503020204020204" pitchFamily="34" charset="-122"/>
                  <a:ea typeface="微软雅黑" panose="020B0503020204020204" pitchFamily="34" charset="-122"/>
                </a:rPr>
                <a:t>系统</a:t>
              </a:r>
              <a:r>
                <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开发</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556947899"/>
      </p:ext>
    </p:extLst>
  </p:cSld>
  <p:clrMapOvr>
    <a:masterClrMapping/>
  </p:clrMapOvr>
  <mc:AlternateContent xmlns:mc="http://schemas.openxmlformats.org/markup-compatibility/2006">
    <mc:Choice xmlns:p14="http://schemas.microsoft.com/office/powerpoint/2010/main" Requires="p14">
      <p:transition spd="slow" p14:dur="2000" advTm="2219"/>
    </mc:Choice>
    <mc:Fallback>
      <p:transition spd="slow" advTm="221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76645" y="166255"/>
            <a:ext cx="11835245" cy="6504709"/>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06408" y="266660"/>
            <a:ext cx="545423" cy="565887"/>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flipV="1">
            <a:off x="176645" y="832547"/>
            <a:ext cx="11835245" cy="81458"/>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82948" y="288897"/>
            <a:ext cx="3404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a:t>
            </a:r>
            <a:r>
              <a:rPr kumimoji="0" lang="en-US" altLang="zh-CN"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开发工具</a:t>
            </a:r>
          </a:p>
        </p:txBody>
      </p:sp>
      <p:sp>
        <p:nvSpPr>
          <p:cNvPr id="4" name="文本框 3">
            <a:extLst>
              <a:ext uri="{FF2B5EF4-FFF2-40B4-BE49-F238E27FC236}">
                <a16:creationId xmlns:a16="http://schemas.microsoft.com/office/drawing/2014/main" id="{58254EF2-195F-4600-B7BF-93EA2B6F0B28}"/>
              </a:ext>
            </a:extLst>
          </p:cNvPr>
          <p:cNvSpPr txBox="1"/>
          <p:nvPr/>
        </p:nvSpPr>
        <p:spPr>
          <a:xfrm>
            <a:off x="1980747" y="2003941"/>
            <a:ext cx="3933362" cy="923330"/>
          </a:xfrm>
          <a:prstGeom prst="rect">
            <a:avLst/>
          </a:prstGeom>
          <a:noFill/>
        </p:spPr>
        <p:txBody>
          <a:bodyPr wrap="square" rtlCol="0">
            <a:spAutoFit/>
          </a:bodyPr>
          <a:lstStyle/>
          <a:p>
            <a:r>
              <a:rPr lang="en-US" altLang="zh-CN" dirty="0" err="1"/>
              <a:t>HBuilder</a:t>
            </a:r>
            <a:r>
              <a:rPr lang="zh-CN" altLang="en-US" dirty="0"/>
              <a:t>：项目开发</a:t>
            </a:r>
            <a:r>
              <a:rPr lang="en-US" altLang="zh-CN" dirty="0"/>
              <a:t>IDE</a:t>
            </a:r>
            <a:r>
              <a:rPr lang="zh-CN" altLang="en-US" dirty="0"/>
              <a:t>，完成代码编写、代码调试、代码提交、引用打包等工作。</a:t>
            </a:r>
          </a:p>
        </p:txBody>
      </p:sp>
      <p:pic>
        <p:nvPicPr>
          <p:cNvPr id="6" name="图片 5">
            <a:extLst>
              <a:ext uri="{FF2B5EF4-FFF2-40B4-BE49-F238E27FC236}">
                <a16:creationId xmlns:a16="http://schemas.microsoft.com/office/drawing/2014/main" id="{61F455FC-4E1A-4DBD-B81E-CE74DB65BB08}"/>
              </a:ext>
            </a:extLst>
          </p:cNvPr>
          <p:cNvPicPr>
            <a:picLocks noChangeAspect="1"/>
          </p:cNvPicPr>
          <p:nvPr/>
        </p:nvPicPr>
        <p:blipFill>
          <a:blip r:embed="rId4"/>
          <a:stretch>
            <a:fillRect/>
          </a:stretch>
        </p:blipFill>
        <p:spPr>
          <a:xfrm>
            <a:off x="680367" y="1899162"/>
            <a:ext cx="1139370" cy="1139370"/>
          </a:xfrm>
          <a:prstGeom prst="rect">
            <a:avLst/>
          </a:prstGeom>
        </p:spPr>
      </p:pic>
      <p:pic>
        <p:nvPicPr>
          <p:cNvPr id="8" name="图片 7">
            <a:extLst>
              <a:ext uri="{FF2B5EF4-FFF2-40B4-BE49-F238E27FC236}">
                <a16:creationId xmlns:a16="http://schemas.microsoft.com/office/drawing/2014/main" id="{3558CB9E-CEB5-4319-AF79-AE433ABB7B13}"/>
              </a:ext>
            </a:extLst>
          </p:cNvPr>
          <p:cNvPicPr>
            <a:picLocks noChangeAspect="1"/>
          </p:cNvPicPr>
          <p:nvPr/>
        </p:nvPicPr>
        <p:blipFill>
          <a:blip r:embed="rId5"/>
          <a:stretch>
            <a:fillRect/>
          </a:stretch>
        </p:blipFill>
        <p:spPr>
          <a:xfrm>
            <a:off x="6109854" y="1990829"/>
            <a:ext cx="1979518" cy="813500"/>
          </a:xfrm>
          <a:prstGeom prst="rect">
            <a:avLst/>
          </a:prstGeom>
        </p:spPr>
      </p:pic>
      <p:sp>
        <p:nvSpPr>
          <p:cNvPr id="9" name="文本框 8">
            <a:extLst>
              <a:ext uri="{FF2B5EF4-FFF2-40B4-BE49-F238E27FC236}">
                <a16:creationId xmlns:a16="http://schemas.microsoft.com/office/drawing/2014/main" id="{E9A9F9BB-5BD8-4AAD-930B-BA7B7D02630E}"/>
              </a:ext>
            </a:extLst>
          </p:cNvPr>
          <p:cNvSpPr txBox="1"/>
          <p:nvPr/>
        </p:nvSpPr>
        <p:spPr>
          <a:xfrm>
            <a:off x="8250382" y="1990829"/>
            <a:ext cx="2992582" cy="646331"/>
          </a:xfrm>
          <a:prstGeom prst="rect">
            <a:avLst/>
          </a:prstGeom>
          <a:noFill/>
        </p:spPr>
        <p:txBody>
          <a:bodyPr wrap="square" rtlCol="0">
            <a:spAutoFit/>
          </a:bodyPr>
          <a:lstStyle/>
          <a:p>
            <a:r>
              <a:rPr lang="en-US" altLang="zh-CN" dirty="0"/>
              <a:t>Postman</a:t>
            </a:r>
            <a:r>
              <a:rPr lang="zh-CN" altLang="en-US" dirty="0"/>
              <a:t>：用于接口调试、接口测试。</a:t>
            </a:r>
          </a:p>
        </p:txBody>
      </p:sp>
      <p:pic>
        <p:nvPicPr>
          <p:cNvPr id="10" name="图片 9">
            <a:extLst>
              <a:ext uri="{FF2B5EF4-FFF2-40B4-BE49-F238E27FC236}">
                <a16:creationId xmlns:a16="http://schemas.microsoft.com/office/drawing/2014/main" id="{9BACD5D6-0B76-4350-8411-E5CBF67BCB5C}"/>
              </a:ext>
            </a:extLst>
          </p:cNvPr>
          <p:cNvPicPr>
            <a:picLocks noChangeAspect="1"/>
          </p:cNvPicPr>
          <p:nvPr/>
        </p:nvPicPr>
        <p:blipFill>
          <a:blip r:embed="rId6"/>
          <a:stretch>
            <a:fillRect/>
          </a:stretch>
        </p:blipFill>
        <p:spPr>
          <a:xfrm>
            <a:off x="680368" y="4189602"/>
            <a:ext cx="1611234" cy="683734"/>
          </a:xfrm>
          <a:prstGeom prst="rect">
            <a:avLst/>
          </a:prstGeom>
        </p:spPr>
      </p:pic>
      <p:sp>
        <p:nvSpPr>
          <p:cNvPr id="11" name="文本框 10">
            <a:extLst>
              <a:ext uri="{FF2B5EF4-FFF2-40B4-BE49-F238E27FC236}">
                <a16:creationId xmlns:a16="http://schemas.microsoft.com/office/drawing/2014/main" id="{57C8E34B-8AC2-4821-9B45-96253A2396DB}"/>
              </a:ext>
            </a:extLst>
          </p:cNvPr>
          <p:cNvSpPr txBox="1"/>
          <p:nvPr/>
        </p:nvSpPr>
        <p:spPr>
          <a:xfrm>
            <a:off x="2421082" y="4170717"/>
            <a:ext cx="3493027" cy="1200329"/>
          </a:xfrm>
          <a:prstGeom prst="rect">
            <a:avLst/>
          </a:prstGeom>
          <a:noFill/>
        </p:spPr>
        <p:txBody>
          <a:bodyPr wrap="square" rtlCol="0">
            <a:spAutoFit/>
          </a:bodyPr>
          <a:lstStyle/>
          <a:p>
            <a:r>
              <a:rPr lang="en-US" altLang="zh-CN" dirty="0" err="1"/>
              <a:t>Yapi</a:t>
            </a:r>
            <a:r>
              <a:rPr lang="zh-CN" altLang="en-US" dirty="0"/>
              <a:t>：高效、易用、功能强大的</a:t>
            </a:r>
            <a:r>
              <a:rPr lang="en-US" altLang="zh-CN" dirty="0"/>
              <a:t>API</a:t>
            </a:r>
            <a:r>
              <a:rPr lang="zh-CN" altLang="en-US" dirty="0"/>
              <a:t>管理平台。本项目部署了</a:t>
            </a:r>
            <a:r>
              <a:rPr lang="en-US" altLang="zh-CN" dirty="0" err="1"/>
              <a:t>Yapi</a:t>
            </a:r>
            <a:r>
              <a:rPr lang="zh-CN" altLang="en-US" dirty="0"/>
              <a:t>，用于接口管理、</a:t>
            </a:r>
            <a:r>
              <a:rPr lang="en-US" altLang="zh-CN" dirty="0"/>
              <a:t>Mock</a:t>
            </a:r>
            <a:r>
              <a:rPr lang="zh-CN" altLang="en-US" dirty="0"/>
              <a:t>数据、接口文档等工作。</a:t>
            </a:r>
          </a:p>
        </p:txBody>
      </p:sp>
      <p:pic>
        <p:nvPicPr>
          <p:cNvPr id="12" name="图片 11">
            <a:extLst>
              <a:ext uri="{FF2B5EF4-FFF2-40B4-BE49-F238E27FC236}">
                <a16:creationId xmlns:a16="http://schemas.microsoft.com/office/drawing/2014/main" id="{D896296C-9A8A-4974-ACCF-DC7F1051796B}"/>
              </a:ext>
            </a:extLst>
          </p:cNvPr>
          <p:cNvPicPr>
            <a:picLocks noChangeAspect="1"/>
          </p:cNvPicPr>
          <p:nvPr/>
        </p:nvPicPr>
        <p:blipFill>
          <a:blip r:embed="rId7"/>
          <a:stretch>
            <a:fillRect/>
          </a:stretch>
        </p:blipFill>
        <p:spPr>
          <a:xfrm>
            <a:off x="6163592" y="4189602"/>
            <a:ext cx="1295512" cy="1135478"/>
          </a:xfrm>
          <a:prstGeom prst="rect">
            <a:avLst/>
          </a:prstGeom>
        </p:spPr>
      </p:pic>
      <p:sp>
        <p:nvSpPr>
          <p:cNvPr id="100" name="文本框 99">
            <a:extLst>
              <a:ext uri="{FF2B5EF4-FFF2-40B4-BE49-F238E27FC236}">
                <a16:creationId xmlns:a16="http://schemas.microsoft.com/office/drawing/2014/main" id="{79355EE5-CDA8-4A4F-BD73-5364A8DECD8A}"/>
              </a:ext>
            </a:extLst>
          </p:cNvPr>
          <p:cNvSpPr txBox="1"/>
          <p:nvPr/>
        </p:nvSpPr>
        <p:spPr>
          <a:xfrm>
            <a:off x="7626927" y="4189602"/>
            <a:ext cx="3616037" cy="646331"/>
          </a:xfrm>
          <a:prstGeom prst="rect">
            <a:avLst/>
          </a:prstGeom>
          <a:noFill/>
        </p:spPr>
        <p:txBody>
          <a:bodyPr wrap="square" rtlCol="0">
            <a:spAutoFit/>
          </a:bodyPr>
          <a:lstStyle/>
          <a:p>
            <a:r>
              <a:rPr lang="zh-CN" altLang="en-US" dirty="0"/>
              <a:t>微信开发者工具：用于调试学生端小程序端</a:t>
            </a:r>
          </a:p>
        </p:txBody>
      </p:sp>
    </p:spTree>
    <p:extLst>
      <p:ext uri="{BB962C8B-B14F-4D97-AF65-F5344CB8AC3E}">
        <p14:creationId xmlns:p14="http://schemas.microsoft.com/office/powerpoint/2010/main" val="334220491"/>
      </p:ext>
    </p:extLst>
  </p:cSld>
  <p:clrMapOvr>
    <a:masterClrMapping/>
  </p:clrMapOvr>
  <mc:AlternateContent xmlns:mc="http://schemas.openxmlformats.org/markup-compatibility/2006">
    <mc:Choice xmlns:p14="http://schemas.microsoft.com/office/powerpoint/2010/main" Requires="p14">
      <p:transition spd="slow" p14:dur="2000" advTm="14987"/>
    </mc:Choice>
    <mc:Fallback>
      <p:transition spd="slow" advTm="149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A43629-C877-4F5B-AE54-0A37BE9F0483}"/>
              </a:ext>
            </a:extLst>
          </p:cNvPr>
          <p:cNvGrpSpPr/>
          <p:nvPr/>
        </p:nvGrpSpPr>
        <p:grpSpPr>
          <a:xfrm flipV="1">
            <a:off x="0" y="1"/>
            <a:ext cx="12192000" cy="6858001"/>
            <a:chOff x="0" y="0"/>
            <a:chExt cx="12192000" cy="6858001"/>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24EBDCF2-D65B-4C60-B1BC-079AE49DCC1D}"/>
              </a:ext>
            </a:extLst>
          </p:cNvPr>
          <p:cNvSpPr/>
          <p:nvPr/>
        </p:nvSpPr>
        <p:spPr>
          <a:xfrm>
            <a:off x="290146" y="246185"/>
            <a:ext cx="11605846" cy="6356838"/>
          </a:xfrm>
          <a:prstGeom prst="roundRect">
            <a:avLst>
              <a:gd name="adj" fmla="val 6463"/>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97" name="文本占位符 2">
            <a:extLst>
              <a:ext uri="{FF2B5EF4-FFF2-40B4-BE49-F238E27FC236}">
                <a16:creationId xmlns:a16="http://schemas.microsoft.com/office/drawing/2014/main" id="{BA8663D3-FFFF-429D-A4E5-3289CC7455DA}"/>
              </a:ext>
            </a:extLst>
          </p:cNvPr>
          <p:cNvSpPr txBox="1">
            <a:spLocks/>
          </p:cNvSpPr>
          <p:nvPr/>
        </p:nvSpPr>
        <p:spPr>
          <a:xfrm>
            <a:off x="436262" y="473938"/>
            <a:ext cx="3278489"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en-US" altLang="zh-CN" sz="4400" b="1" i="0" u="none" strike="noStrike" kern="1200" cap="none" spc="0" normalizeH="0" baseline="0" noProof="0" dirty="0">
                <a:ln>
                  <a:noFill/>
                </a:ln>
                <a:solidFill>
                  <a:srgbClr val="034A90">
                    <a:lumMod val="50000"/>
                  </a:srgbClr>
                </a:solidFill>
                <a:effectLst/>
                <a:uLnTx/>
                <a:uFillTx/>
                <a:latin typeface="Arial" panose="020B0604020202020204"/>
                <a:ea typeface="黑体" panose="02010609060101010101" pitchFamily="49" charset="-122"/>
                <a:cs typeface="+mn-cs"/>
              </a:rPr>
              <a:t>CONTENTS</a:t>
            </a:r>
            <a:endParaRPr kumimoji="1" lang="zh-CN" altLang="en-US" sz="4400" b="1" i="0" u="none" strike="noStrike" kern="1200" cap="none" spc="0" normalizeH="0" baseline="0" noProof="0" dirty="0">
              <a:ln>
                <a:noFill/>
              </a:ln>
              <a:solidFill>
                <a:srgbClr val="034A90">
                  <a:lumMod val="50000"/>
                </a:srgbClr>
              </a:solidFill>
              <a:effectLst/>
              <a:uLnTx/>
              <a:uFillTx/>
              <a:latin typeface="Arial" panose="020B0604020202020204"/>
              <a:ea typeface="黑体" panose="02010609060101010101" pitchFamily="49" charset="-122"/>
              <a:cs typeface="+mn-cs"/>
            </a:endParaRPr>
          </a:p>
        </p:txBody>
      </p:sp>
      <p:grpSp>
        <p:nvGrpSpPr>
          <p:cNvPr id="120" name="#271918"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264D6CC6-9BD1-4D7E-A816-337EBB93DB9D}"/>
              </a:ext>
            </a:extLst>
          </p:cNvPr>
          <p:cNvGrpSpPr>
            <a:grpSpLocks noChangeAspect="1"/>
          </p:cNvGrpSpPr>
          <p:nvPr>
            <p:custDataLst>
              <p:tags r:id="rId1"/>
            </p:custDataLst>
          </p:nvPr>
        </p:nvGrpSpPr>
        <p:grpSpPr>
          <a:xfrm>
            <a:off x="667787" y="1639320"/>
            <a:ext cx="10850563" cy="4706209"/>
            <a:chOff x="669925" y="1130410"/>
            <a:chExt cx="10850563" cy="4706209"/>
          </a:xfrm>
        </p:grpSpPr>
        <p:grpSp>
          <p:nvGrpSpPr>
            <p:cNvPr id="121" name="ïŝļïḑê">
              <a:extLst>
                <a:ext uri="{FF2B5EF4-FFF2-40B4-BE49-F238E27FC236}">
                  <a16:creationId xmlns:a16="http://schemas.microsoft.com/office/drawing/2014/main" id="{8333CFAA-A144-4698-BD5D-50F7184E68A4}"/>
                </a:ext>
              </a:extLst>
            </p:cNvPr>
            <p:cNvGrpSpPr/>
            <p:nvPr/>
          </p:nvGrpSpPr>
          <p:grpSpPr>
            <a:xfrm>
              <a:off x="669925" y="1130410"/>
              <a:ext cx="10850563" cy="1152128"/>
              <a:chOff x="669925" y="1304764"/>
              <a:chExt cx="10850563" cy="1152128"/>
            </a:xfrm>
          </p:grpSpPr>
          <p:grpSp>
            <p:nvGrpSpPr>
              <p:cNvPr id="144" name="ï$ḻíḍé">
                <a:extLst>
                  <a:ext uri="{FF2B5EF4-FFF2-40B4-BE49-F238E27FC236}">
                    <a16:creationId xmlns:a16="http://schemas.microsoft.com/office/drawing/2014/main" id="{C5458A15-4D25-4DAA-BDAB-1FD31F72100D}"/>
                  </a:ext>
                </a:extLst>
              </p:cNvPr>
              <p:cNvGrpSpPr/>
              <p:nvPr/>
            </p:nvGrpSpPr>
            <p:grpSpPr>
              <a:xfrm>
                <a:off x="669925" y="1304764"/>
                <a:ext cx="4653163" cy="1152128"/>
                <a:chOff x="669925" y="1304764"/>
                <a:chExt cx="4653163" cy="1152128"/>
              </a:xfrm>
            </p:grpSpPr>
            <p:sp>
              <p:nvSpPr>
                <p:cNvPr id="150" name="iṡ1ïḑè">
                  <a:extLst>
                    <a:ext uri="{FF2B5EF4-FFF2-40B4-BE49-F238E27FC236}">
                      <a16:creationId xmlns:a16="http://schemas.microsoft.com/office/drawing/2014/main" id="{D840E97C-F8FD-4A15-B68F-A055FF9A23B7}"/>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5">
                    <a:lumMod val="20000"/>
                    <a:lumOff val="80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rmAutofit/>
                </a:bodyPr>
                <a:lstStyle/>
                <a:p>
                  <a:pPr algn="ctr"/>
                  <a:endParaRPr lang="zh-CN" altLang="en-US" sz="1200" b="1" dirty="0">
                    <a:solidFill>
                      <a:schemeClr val="bg1">
                        <a:lumMod val="100000"/>
                      </a:schemeClr>
                    </a:solidFill>
                  </a:endParaRPr>
                </a:p>
              </p:txBody>
            </p:sp>
            <p:cxnSp>
              <p:nvCxnSpPr>
                <p:cNvPr id="151" name="直接连接符 150">
                  <a:extLst>
                    <a:ext uri="{FF2B5EF4-FFF2-40B4-BE49-F238E27FC236}">
                      <a16:creationId xmlns:a16="http://schemas.microsoft.com/office/drawing/2014/main" id="{29CA71B0-ADD0-4CBA-A81C-671D3E890CF1}"/>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2" name="iśļîďé">
                  <a:extLst>
                    <a:ext uri="{FF2B5EF4-FFF2-40B4-BE49-F238E27FC236}">
                      <a16:creationId xmlns:a16="http://schemas.microsoft.com/office/drawing/2014/main" id="{2950A738-4362-43E5-AA9B-BEF284C411B6}"/>
                    </a:ext>
                  </a:extLst>
                </p:cNvPr>
                <p:cNvSpPr txBox="1"/>
                <p:nvPr/>
              </p:nvSpPr>
              <p:spPr>
                <a:xfrm>
                  <a:off x="669925" y="1400908"/>
                  <a:ext cx="828092" cy="707886"/>
                </a:xfrm>
                <a:prstGeom prst="rect">
                  <a:avLst/>
                </a:prstGeom>
                <a:noFill/>
              </p:spPr>
              <p:txBody>
                <a:bodyPr wrap="square" rtlCol="0" anchor="ctr">
                  <a:spAutoFit/>
                </a:bodyPr>
                <a:lstStyle/>
                <a:p>
                  <a:pPr algn="ctr"/>
                  <a:r>
                    <a:rPr lang="en-US" altLang="zh-CN" sz="4000" dirty="0">
                      <a:solidFill>
                        <a:schemeClr val="accent1"/>
                      </a:solidFill>
                      <a:latin typeface="Impact" panose="020B0806030902050204" pitchFamily="34" charset="0"/>
                    </a:rPr>
                    <a:t>0</a:t>
                  </a:r>
                  <a:r>
                    <a:rPr lang="en-US" altLang="zh-CN" sz="100" dirty="0">
                      <a:solidFill>
                        <a:schemeClr val="accent1"/>
                      </a:solidFill>
                      <a:latin typeface="Impact" panose="020B0806030902050204" pitchFamily="34" charset="0"/>
                    </a:rPr>
                    <a:t> </a:t>
                  </a:r>
                  <a:r>
                    <a:rPr lang="en-US" altLang="zh-CN" sz="4000" dirty="0">
                      <a:solidFill>
                        <a:schemeClr val="accent1"/>
                      </a:solidFill>
                      <a:latin typeface="Impact" panose="020B0806030902050204" pitchFamily="34" charset="0"/>
                    </a:rPr>
                    <a:t>1</a:t>
                  </a:r>
                  <a:endParaRPr lang="zh-CN" altLang="en-US" sz="4000" dirty="0">
                    <a:solidFill>
                      <a:schemeClr val="accent1"/>
                    </a:solidFill>
                    <a:latin typeface="Impact" panose="020B0806030902050204" pitchFamily="34" charset="0"/>
                  </a:endParaRPr>
                </a:p>
              </p:txBody>
            </p:sp>
            <p:sp>
              <p:nvSpPr>
                <p:cNvPr id="153" name="išḻíḍè">
                  <a:extLst>
                    <a:ext uri="{FF2B5EF4-FFF2-40B4-BE49-F238E27FC236}">
                      <a16:creationId xmlns:a16="http://schemas.microsoft.com/office/drawing/2014/main" id="{3891C1CE-EBB3-43F8-80BB-F0E5AFA4B640}"/>
                    </a:ext>
                  </a:extLst>
                </p:cNvPr>
                <p:cNvSpPr txBox="1"/>
                <p:nvPr/>
              </p:nvSpPr>
              <p:spPr bwMode="auto">
                <a:xfrm>
                  <a:off x="1686837" y="1489639"/>
                  <a:ext cx="3636251" cy="552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t>毕设背景</a:t>
                  </a:r>
                  <a:endParaRPr lang="en-US" altLang="zh-CN" sz="3200" b="1" dirty="0"/>
                </a:p>
              </p:txBody>
            </p:sp>
          </p:grpSp>
          <p:grpSp>
            <p:nvGrpSpPr>
              <p:cNvPr id="145" name="îṡlíďe">
                <a:extLst>
                  <a:ext uri="{FF2B5EF4-FFF2-40B4-BE49-F238E27FC236}">
                    <a16:creationId xmlns:a16="http://schemas.microsoft.com/office/drawing/2014/main" id="{9AD76B12-9900-402F-83EB-30FBB8BD0545}"/>
                  </a:ext>
                </a:extLst>
              </p:cNvPr>
              <p:cNvGrpSpPr/>
              <p:nvPr/>
            </p:nvGrpSpPr>
            <p:grpSpPr>
              <a:xfrm>
                <a:off x="6799264" y="1304764"/>
                <a:ext cx="4721224" cy="1152128"/>
                <a:chOff x="669925" y="1304764"/>
                <a:chExt cx="4721224" cy="1152128"/>
              </a:xfrm>
            </p:grpSpPr>
            <p:sp>
              <p:nvSpPr>
                <p:cNvPr id="146" name="iś1iḍè">
                  <a:extLst>
                    <a:ext uri="{FF2B5EF4-FFF2-40B4-BE49-F238E27FC236}">
                      <a16:creationId xmlns:a16="http://schemas.microsoft.com/office/drawing/2014/main" id="{FF9C32E1-7B25-4AF7-A57B-25467E747244}"/>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5">
                    <a:lumMod val="20000"/>
                    <a:lumOff val="80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endParaRPr>
                </a:p>
              </p:txBody>
            </p:sp>
            <p:cxnSp>
              <p:nvCxnSpPr>
                <p:cNvPr id="147" name="直接连接符 146">
                  <a:extLst>
                    <a:ext uri="{FF2B5EF4-FFF2-40B4-BE49-F238E27FC236}">
                      <a16:creationId xmlns:a16="http://schemas.microsoft.com/office/drawing/2014/main" id="{C28178A6-B36E-4821-9F88-D1376D36578A}"/>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8" name="ïŝ1íďê">
                  <a:extLst>
                    <a:ext uri="{FF2B5EF4-FFF2-40B4-BE49-F238E27FC236}">
                      <a16:creationId xmlns:a16="http://schemas.microsoft.com/office/drawing/2014/main" id="{6BA92A34-8473-46E2-B8EE-4D010C2BD24D}"/>
                    </a:ext>
                  </a:extLst>
                </p:cNvPr>
                <p:cNvSpPr txBox="1"/>
                <p:nvPr/>
              </p:nvSpPr>
              <p:spPr>
                <a:xfrm>
                  <a:off x="669925" y="1400908"/>
                  <a:ext cx="828092" cy="707886"/>
                </a:xfrm>
                <a:prstGeom prst="rect">
                  <a:avLst/>
                </a:prstGeom>
                <a:noFill/>
              </p:spPr>
              <p:txBody>
                <a:bodyPr wrap="square" rtlCol="0" anchor="ctr">
                  <a:spAutoFit/>
                </a:bodyPr>
                <a:lstStyle/>
                <a:p>
                  <a:pPr algn="ctr"/>
                  <a:r>
                    <a:rPr lang="en-US" altLang="zh-CN" sz="4000">
                      <a:solidFill>
                        <a:schemeClr val="accent1"/>
                      </a:solidFill>
                      <a:latin typeface="Impact" panose="020B0806030902050204" pitchFamily="34" charset="0"/>
                    </a:rPr>
                    <a:t>0</a:t>
                  </a:r>
                  <a:r>
                    <a:rPr lang="en-US" altLang="zh-CN" sz="100">
                      <a:solidFill>
                        <a:schemeClr val="accent1"/>
                      </a:solidFill>
                      <a:latin typeface="Impact" panose="020B0806030902050204" pitchFamily="34" charset="0"/>
                    </a:rPr>
                    <a:t> </a:t>
                  </a:r>
                  <a:r>
                    <a:rPr lang="en-US" altLang="zh-CN" sz="4000">
                      <a:solidFill>
                        <a:schemeClr val="accent1"/>
                      </a:solidFill>
                      <a:latin typeface="Impact" panose="020B0806030902050204" pitchFamily="34" charset="0"/>
                    </a:rPr>
                    <a:t>2</a:t>
                  </a:r>
                  <a:endParaRPr lang="zh-CN" altLang="en-US" sz="4000" dirty="0">
                    <a:solidFill>
                      <a:schemeClr val="accent1"/>
                    </a:solidFill>
                    <a:latin typeface="Impact" panose="020B0806030902050204" pitchFamily="34" charset="0"/>
                  </a:endParaRPr>
                </a:p>
              </p:txBody>
            </p:sp>
            <p:sp>
              <p:nvSpPr>
                <p:cNvPr id="149" name="ïṥ1ïḑê">
                  <a:extLst>
                    <a:ext uri="{FF2B5EF4-FFF2-40B4-BE49-F238E27FC236}">
                      <a16:creationId xmlns:a16="http://schemas.microsoft.com/office/drawing/2014/main" id="{5DDA372F-2458-4541-AA1C-B9A993E0A6CE}"/>
                    </a:ext>
                  </a:extLst>
                </p:cNvPr>
                <p:cNvSpPr txBox="1"/>
                <p:nvPr/>
              </p:nvSpPr>
              <p:spPr bwMode="auto">
                <a:xfrm>
                  <a:off x="1754898" y="1584040"/>
                  <a:ext cx="3636251" cy="53713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t>毕设内容</a:t>
                  </a:r>
                  <a:endParaRPr lang="en-US" altLang="zh-CN" sz="3200" b="1" dirty="0"/>
                </a:p>
              </p:txBody>
            </p:sp>
          </p:grpSp>
        </p:grpSp>
        <p:grpSp>
          <p:nvGrpSpPr>
            <p:cNvPr id="122" name="iṧḻíḋé">
              <a:extLst>
                <a:ext uri="{FF2B5EF4-FFF2-40B4-BE49-F238E27FC236}">
                  <a16:creationId xmlns:a16="http://schemas.microsoft.com/office/drawing/2014/main" id="{B8A8A483-13DE-44D9-B967-8757BFD34F4B}"/>
                </a:ext>
              </a:extLst>
            </p:cNvPr>
            <p:cNvGrpSpPr/>
            <p:nvPr/>
          </p:nvGrpSpPr>
          <p:grpSpPr>
            <a:xfrm>
              <a:off x="669925" y="2907450"/>
              <a:ext cx="10850563" cy="1152128"/>
              <a:chOff x="669925" y="1304764"/>
              <a:chExt cx="10850563" cy="1152128"/>
            </a:xfrm>
          </p:grpSpPr>
          <p:grpSp>
            <p:nvGrpSpPr>
              <p:cNvPr id="134" name="ïşļïďe">
                <a:extLst>
                  <a:ext uri="{FF2B5EF4-FFF2-40B4-BE49-F238E27FC236}">
                    <a16:creationId xmlns:a16="http://schemas.microsoft.com/office/drawing/2014/main" id="{5599273D-4B3E-4162-B011-A2E53DCCEAE7}"/>
                  </a:ext>
                </a:extLst>
              </p:cNvPr>
              <p:cNvGrpSpPr/>
              <p:nvPr/>
            </p:nvGrpSpPr>
            <p:grpSpPr>
              <a:xfrm>
                <a:off x="669925" y="1304764"/>
                <a:ext cx="4721224" cy="1152128"/>
                <a:chOff x="669925" y="1304764"/>
                <a:chExt cx="4721224" cy="1152128"/>
              </a:xfrm>
            </p:grpSpPr>
            <p:sp>
              <p:nvSpPr>
                <p:cNvPr id="140" name="iś1iďè">
                  <a:extLst>
                    <a:ext uri="{FF2B5EF4-FFF2-40B4-BE49-F238E27FC236}">
                      <a16:creationId xmlns:a16="http://schemas.microsoft.com/office/drawing/2014/main" id="{3072D1DD-7807-4E87-80A8-0B66F210BDF5}"/>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5">
                    <a:lumMod val="20000"/>
                    <a:lumOff val="80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rmAutofit/>
                </a:bodyPr>
                <a:lstStyle/>
                <a:p>
                  <a:pPr algn="ctr"/>
                  <a:endParaRPr lang="zh-CN" altLang="en-US" sz="1200" b="1" dirty="0">
                    <a:solidFill>
                      <a:schemeClr val="bg1">
                        <a:lumMod val="100000"/>
                      </a:schemeClr>
                    </a:solidFill>
                  </a:endParaRPr>
                </a:p>
              </p:txBody>
            </p:sp>
            <p:cxnSp>
              <p:nvCxnSpPr>
                <p:cNvPr id="141" name="直接连接符 140">
                  <a:extLst>
                    <a:ext uri="{FF2B5EF4-FFF2-40B4-BE49-F238E27FC236}">
                      <a16:creationId xmlns:a16="http://schemas.microsoft.com/office/drawing/2014/main" id="{4BC5FD10-6031-4DFB-A767-40A7F35D3292}"/>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2" name="îṧḻïďe">
                  <a:extLst>
                    <a:ext uri="{FF2B5EF4-FFF2-40B4-BE49-F238E27FC236}">
                      <a16:creationId xmlns:a16="http://schemas.microsoft.com/office/drawing/2014/main" id="{70B8E1A2-C4AE-47CB-B00A-1B0B14736AAB}"/>
                    </a:ext>
                  </a:extLst>
                </p:cNvPr>
                <p:cNvSpPr txBox="1"/>
                <p:nvPr/>
              </p:nvSpPr>
              <p:spPr>
                <a:xfrm>
                  <a:off x="669925" y="1400908"/>
                  <a:ext cx="828092" cy="707886"/>
                </a:xfrm>
                <a:prstGeom prst="rect">
                  <a:avLst/>
                </a:prstGeom>
                <a:noFill/>
              </p:spPr>
              <p:txBody>
                <a:bodyPr wrap="square" rtlCol="0" anchor="ctr">
                  <a:spAutoFit/>
                </a:bodyPr>
                <a:lstStyle/>
                <a:p>
                  <a:pPr algn="ctr"/>
                  <a:r>
                    <a:rPr lang="en-US" altLang="zh-CN" sz="4000" dirty="0">
                      <a:solidFill>
                        <a:schemeClr val="accent1"/>
                      </a:solidFill>
                      <a:latin typeface="Impact" panose="020B0806030902050204" pitchFamily="34" charset="0"/>
                    </a:rPr>
                    <a:t>0</a:t>
                  </a:r>
                  <a:r>
                    <a:rPr lang="en-US" altLang="zh-CN" sz="100" dirty="0">
                      <a:solidFill>
                        <a:schemeClr val="accent1"/>
                      </a:solidFill>
                      <a:latin typeface="Impact" panose="020B0806030902050204" pitchFamily="34" charset="0"/>
                    </a:rPr>
                    <a:t> </a:t>
                  </a:r>
                  <a:r>
                    <a:rPr lang="en-US" altLang="zh-CN" sz="4000" dirty="0">
                      <a:solidFill>
                        <a:schemeClr val="accent1"/>
                      </a:solidFill>
                      <a:latin typeface="Impact" panose="020B0806030902050204" pitchFamily="34" charset="0"/>
                    </a:rPr>
                    <a:t>3</a:t>
                  </a:r>
                  <a:endParaRPr lang="zh-CN" altLang="en-US" sz="4000" dirty="0">
                    <a:solidFill>
                      <a:schemeClr val="accent1"/>
                    </a:solidFill>
                    <a:latin typeface="Impact" panose="020B0806030902050204" pitchFamily="34" charset="0"/>
                  </a:endParaRPr>
                </a:p>
              </p:txBody>
            </p:sp>
            <p:sp>
              <p:nvSpPr>
                <p:cNvPr id="143" name="îśľiḓé">
                  <a:extLst>
                    <a:ext uri="{FF2B5EF4-FFF2-40B4-BE49-F238E27FC236}">
                      <a16:creationId xmlns:a16="http://schemas.microsoft.com/office/drawing/2014/main" id="{8CD58081-82DD-411A-A5A8-88CA0268B464}"/>
                    </a:ext>
                  </a:extLst>
                </p:cNvPr>
                <p:cNvSpPr txBox="1"/>
                <p:nvPr/>
              </p:nvSpPr>
              <p:spPr bwMode="auto">
                <a:xfrm>
                  <a:off x="1754898" y="1531451"/>
                  <a:ext cx="3636251" cy="62232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t>系统分析</a:t>
                  </a:r>
                  <a:endParaRPr lang="en-US" altLang="zh-CN" sz="3200" b="1" dirty="0"/>
                </a:p>
              </p:txBody>
            </p:sp>
          </p:grpSp>
          <p:grpSp>
            <p:nvGrpSpPr>
              <p:cNvPr id="135" name="íŝḻïdè">
                <a:extLst>
                  <a:ext uri="{FF2B5EF4-FFF2-40B4-BE49-F238E27FC236}">
                    <a16:creationId xmlns:a16="http://schemas.microsoft.com/office/drawing/2014/main" id="{D95D2295-8A5E-4EC8-A9FE-9F4BAA2732BD}"/>
                  </a:ext>
                </a:extLst>
              </p:cNvPr>
              <p:cNvGrpSpPr/>
              <p:nvPr/>
            </p:nvGrpSpPr>
            <p:grpSpPr>
              <a:xfrm>
                <a:off x="6799264" y="1304764"/>
                <a:ext cx="4721224" cy="1152128"/>
                <a:chOff x="669925" y="1304764"/>
                <a:chExt cx="4721224" cy="1152128"/>
              </a:xfrm>
            </p:grpSpPr>
            <p:sp>
              <p:nvSpPr>
                <p:cNvPr id="136" name="íŝliḑê">
                  <a:extLst>
                    <a:ext uri="{FF2B5EF4-FFF2-40B4-BE49-F238E27FC236}">
                      <a16:creationId xmlns:a16="http://schemas.microsoft.com/office/drawing/2014/main" id="{58401FB7-ACF9-4683-8B7C-A5C7D75A5D89}"/>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5">
                    <a:lumMod val="20000"/>
                    <a:lumOff val="80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endParaRPr>
                </a:p>
              </p:txBody>
            </p:sp>
            <p:cxnSp>
              <p:nvCxnSpPr>
                <p:cNvPr id="137" name="直接连接符 136">
                  <a:extLst>
                    <a:ext uri="{FF2B5EF4-FFF2-40B4-BE49-F238E27FC236}">
                      <a16:creationId xmlns:a16="http://schemas.microsoft.com/office/drawing/2014/main" id="{B92DA03C-D872-444C-9329-C2B4042588FF}"/>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8" name="ísḷide">
                  <a:extLst>
                    <a:ext uri="{FF2B5EF4-FFF2-40B4-BE49-F238E27FC236}">
                      <a16:creationId xmlns:a16="http://schemas.microsoft.com/office/drawing/2014/main" id="{B4BEA134-1600-495F-BFF9-EA89FB3E2EAA}"/>
                    </a:ext>
                  </a:extLst>
                </p:cNvPr>
                <p:cNvSpPr txBox="1"/>
                <p:nvPr/>
              </p:nvSpPr>
              <p:spPr>
                <a:xfrm>
                  <a:off x="669925" y="1400908"/>
                  <a:ext cx="828092" cy="707886"/>
                </a:xfrm>
                <a:prstGeom prst="rect">
                  <a:avLst/>
                </a:prstGeom>
                <a:noFill/>
              </p:spPr>
              <p:txBody>
                <a:bodyPr wrap="square" rtlCol="0" anchor="ctr">
                  <a:spAutoFit/>
                </a:bodyPr>
                <a:lstStyle/>
                <a:p>
                  <a:pPr algn="ctr"/>
                  <a:r>
                    <a:rPr lang="en-US" altLang="zh-CN" sz="4000">
                      <a:solidFill>
                        <a:schemeClr val="accent1"/>
                      </a:solidFill>
                      <a:latin typeface="Impact" panose="020B0806030902050204" pitchFamily="34" charset="0"/>
                    </a:rPr>
                    <a:t>0</a:t>
                  </a:r>
                  <a:r>
                    <a:rPr lang="en-US" altLang="zh-CN" sz="100">
                      <a:solidFill>
                        <a:schemeClr val="accent1"/>
                      </a:solidFill>
                      <a:latin typeface="Impact" panose="020B0806030902050204" pitchFamily="34" charset="0"/>
                    </a:rPr>
                    <a:t> </a:t>
                  </a:r>
                  <a:r>
                    <a:rPr lang="en-US" altLang="zh-CN" sz="4000">
                      <a:solidFill>
                        <a:schemeClr val="accent1"/>
                      </a:solidFill>
                      <a:latin typeface="Impact" panose="020B0806030902050204" pitchFamily="34" charset="0"/>
                    </a:rPr>
                    <a:t>4</a:t>
                  </a:r>
                  <a:endParaRPr lang="zh-CN" altLang="en-US" sz="4000" dirty="0">
                    <a:solidFill>
                      <a:schemeClr val="accent1"/>
                    </a:solidFill>
                    <a:latin typeface="Impact" panose="020B0806030902050204" pitchFamily="34" charset="0"/>
                  </a:endParaRPr>
                </a:p>
              </p:txBody>
            </p:sp>
            <p:sp>
              <p:nvSpPr>
                <p:cNvPr id="139" name="ï$ḷidé">
                  <a:extLst>
                    <a:ext uri="{FF2B5EF4-FFF2-40B4-BE49-F238E27FC236}">
                      <a16:creationId xmlns:a16="http://schemas.microsoft.com/office/drawing/2014/main" id="{5933315E-DBA0-4B1C-BB87-A009A0ADCD2F}"/>
                    </a:ext>
                  </a:extLst>
                </p:cNvPr>
                <p:cNvSpPr txBox="1"/>
                <p:nvPr/>
              </p:nvSpPr>
              <p:spPr bwMode="auto">
                <a:xfrm>
                  <a:off x="1754898" y="1436185"/>
                  <a:ext cx="3636251" cy="596979"/>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t>系统设计</a:t>
                  </a:r>
                  <a:endParaRPr lang="en-US" altLang="zh-CN" sz="3200" b="1" dirty="0"/>
                </a:p>
              </p:txBody>
            </p:sp>
          </p:grpSp>
        </p:grpSp>
        <p:grpSp>
          <p:nvGrpSpPr>
            <p:cNvPr id="123" name="íSlîḍé">
              <a:extLst>
                <a:ext uri="{FF2B5EF4-FFF2-40B4-BE49-F238E27FC236}">
                  <a16:creationId xmlns:a16="http://schemas.microsoft.com/office/drawing/2014/main" id="{127B9D1E-BD0C-4EBA-B137-0A56BAEFBE95}"/>
                </a:ext>
              </a:extLst>
            </p:cNvPr>
            <p:cNvGrpSpPr/>
            <p:nvPr/>
          </p:nvGrpSpPr>
          <p:grpSpPr>
            <a:xfrm>
              <a:off x="669925" y="4684491"/>
              <a:ext cx="10850563" cy="1152128"/>
              <a:chOff x="669925" y="1304764"/>
              <a:chExt cx="10850563" cy="1152128"/>
            </a:xfrm>
          </p:grpSpPr>
          <p:grpSp>
            <p:nvGrpSpPr>
              <p:cNvPr id="124" name="îṩḻidê">
                <a:extLst>
                  <a:ext uri="{FF2B5EF4-FFF2-40B4-BE49-F238E27FC236}">
                    <a16:creationId xmlns:a16="http://schemas.microsoft.com/office/drawing/2014/main" id="{96F65241-807B-4125-A0CF-89D4856825B7}"/>
                  </a:ext>
                </a:extLst>
              </p:cNvPr>
              <p:cNvGrpSpPr/>
              <p:nvPr/>
            </p:nvGrpSpPr>
            <p:grpSpPr>
              <a:xfrm>
                <a:off x="669925" y="1304764"/>
                <a:ext cx="4721225" cy="1152128"/>
                <a:chOff x="669925" y="1304764"/>
                <a:chExt cx="4721225" cy="1152128"/>
              </a:xfrm>
            </p:grpSpPr>
            <p:sp>
              <p:nvSpPr>
                <p:cNvPr id="130" name="ïŝļïḍè">
                  <a:extLst>
                    <a:ext uri="{FF2B5EF4-FFF2-40B4-BE49-F238E27FC236}">
                      <a16:creationId xmlns:a16="http://schemas.microsoft.com/office/drawing/2014/main" id="{6ED6621A-E67F-4361-9E79-581D495E2F3B}"/>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5">
                    <a:lumMod val="20000"/>
                    <a:lumOff val="80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rmAutofit/>
                </a:bodyPr>
                <a:lstStyle/>
                <a:p>
                  <a:pPr algn="ctr"/>
                  <a:endParaRPr lang="zh-CN" altLang="en-US" sz="1200" b="1" dirty="0">
                    <a:solidFill>
                      <a:schemeClr val="bg1">
                        <a:lumMod val="100000"/>
                      </a:schemeClr>
                    </a:solidFill>
                  </a:endParaRPr>
                </a:p>
              </p:txBody>
            </p:sp>
            <p:cxnSp>
              <p:nvCxnSpPr>
                <p:cNvPr id="131" name="直接连接符 130">
                  <a:extLst>
                    <a:ext uri="{FF2B5EF4-FFF2-40B4-BE49-F238E27FC236}">
                      <a16:creationId xmlns:a16="http://schemas.microsoft.com/office/drawing/2014/main" id="{79271058-FDD0-490A-A381-63FCB260CD65}"/>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2" name="íşļîḑe">
                  <a:extLst>
                    <a:ext uri="{FF2B5EF4-FFF2-40B4-BE49-F238E27FC236}">
                      <a16:creationId xmlns:a16="http://schemas.microsoft.com/office/drawing/2014/main" id="{F60FA608-7250-460C-87C8-24963A5019BB}"/>
                    </a:ext>
                  </a:extLst>
                </p:cNvPr>
                <p:cNvSpPr txBox="1"/>
                <p:nvPr/>
              </p:nvSpPr>
              <p:spPr>
                <a:xfrm>
                  <a:off x="669925" y="1400908"/>
                  <a:ext cx="828092" cy="707886"/>
                </a:xfrm>
                <a:prstGeom prst="rect">
                  <a:avLst/>
                </a:prstGeom>
                <a:noFill/>
              </p:spPr>
              <p:txBody>
                <a:bodyPr wrap="square" rtlCol="0" anchor="ctr">
                  <a:spAutoFit/>
                </a:bodyPr>
                <a:lstStyle/>
                <a:p>
                  <a:pPr algn="ctr"/>
                  <a:r>
                    <a:rPr lang="en-US" altLang="zh-CN" sz="4000">
                      <a:solidFill>
                        <a:schemeClr val="accent1"/>
                      </a:solidFill>
                      <a:latin typeface="Impact" panose="020B0806030902050204" pitchFamily="34" charset="0"/>
                    </a:rPr>
                    <a:t>0</a:t>
                  </a:r>
                  <a:r>
                    <a:rPr lang="en-US" altLang="zh-CN" sz="100">
                      <a:solidFill>
                        <a:schemeClr val="accent1"/>
                      </a:solidFill>
                      <a:latin typeface="Impact" panose="020B0806030902050204" pitchFamily="34" charset="0"/>
                    </a:rPr>
                    <a:t> </a:t>
                  </a:r>
                  <a:r>
                    <a:rPr lang="en-US" altLang="zh-CN" sz="4000">
                      <a:solidFill>
                        <a:schemeClr val="accent1"/>
                      </a:solidFill>
                      <a:latin typeface="Impact" panose="020B0806030902050204" pitchFamily="34" charset="0"/>
                    </a:rPr>
                    <a:t>5</a:t>
                  </a:r>
                  <a:endParaRPr lang="zh-CN" altLang="en-US" sz="4000" dirty="0">
                    <a:solidFill>
                      <a:schemeClr val="accent1"/>
                    </a:solidFill>
                    <a:latin typeface="Impact" panose="020B0806030902050204" pitchFamily="34" charset="0"/>
                  </a:endParaRPr>
                </a:p>
              </p:txBody>
            </p:sp>
            <p:sp>
              <p:nvSpPr>
                <p:cNvPr id="133" name="î$ḻîďe">
                  <a:extLst>
                    <a:ext uri="{FF2B5EF4-FFF2-40B4-BE49-F238E27FC236}">
                      <a16:creationId xmlns:a16="http://schemas.microsoft.com/office/drawing/2014/main" id="{B89C5F49-ABC8-466A-856C-6198C883EA75}"/>
                    </a:ext>
                  </a:extLst>
                </p:cNvPr>
                <p:cNvSpPr txBox="1"/>
                <p:nvPr/>
              </p:nvSpPr>
              <p:spPr bwMode="auto">
                <a:xfrm>
                  <a:off x="1754899" y="1462882"/>
                  <a:ext cx="3636251" cy="58532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t>系统开发</a:t>
                  </a:r>
                  <a:endParaRPr lang="en-US" altLang="zh-CN" sz="3200" b="1" dirty="0"/>
                </a:p>
              </p:txBody>
            </p:sp>
          </p:grpSp>
          <p:grpSp>
            <p:nvGrpSpPr>
              <p:cNvPr id="125" name="išḷïḋe">
                <a:extLst>
                  <a:ext uri="{FF2B5EF4-FFF2-40B4-BE49-F238E27FC236}">
                    <a16:creationId xmlns:a16="http://schemas.microsoft.com/office/drawing/2014/main" id="{D3929CAA-AA15-473D-B2B5-94C9FD1B97C9}"/>
                  </a:ext>
                </a:extLst>
              </p:cNvPr>
              <p:cNvGrpSpPr/>
              <p:nvPr/>
            </p:nvGrpSpPr>
            <p:grpSpPr>
              <a:xfrm>
                <a:off x="6799264" y="1304764"/>
                <a:ext cx="4721224" cy="1152128"/>
                <a:chOff x="669925" y="1304764"/>
                <a:chExt cx="4721224" cy="1152128"/>
              </a:xfrm>
            </p:grpSpPr>
            <p:sp>
              <p:nvSpPr>
                <p:cNvPr id="126" name="íṧļiḋé">
                  <a:extLst>
                    <a:ext uri="{FF2B5EF4-FFF2-40B4-BE49-F238E27FC236}">
                      <a16:creationId xmlns:a16="http://schemas.microsoft.com/office/drawing/2014/main" id="{16E32EBB-F88A-4D95-BAE3-2B8AAAE5E2D2}"/>
                    </a:ext>
                  </a:extLst>
                </p:cNvPr>
                <p:cNvSpPr/>
                <p:nvPr/>
              </p:nvSpPr>
              <p:spPr bwMode="auto">
                <a:xfrm flipH="1">
                  <a:off x="669925" y="1304764"/>
                  <a:ext cx="1084974" cy="1084975"/>
                </a:xfrm>
                <a:custGeom>
                  <a:avLst/>
                  <a:gdLst>
                    <a:gd name="connsiteX0" fmla="*/ 508910 w 1084974"/>
                    <a:gd name="connsiteY0" fmla="*/ 0 h 1084975"/>
                    <a:gd name="connsiteX1" fmla="*/ 31229 w 1084974"/>
                    <a:gd name="connsiteY1" fmla="*/ 253981 h 1084975"/>
                    <a:gd name="connsiteX2" fmla="*/ 0 w 1084974"/>
                    <a:gd name="connsiteY2" fmla="*/ 311517 h 1084975"/>
                    <a:gd name="connsiteX3" fmla="*/ 773457 w 1084974"/>
                    <a:gd name="connsiteY3" fmla="*/ 1084975 h 1084975"/>
                    <a:gd name="connsiteX4" fmla="*/ 830993 w 1084974"/>
                    <a:gd name="connsiteY4" fmla="*/ 1053745 h 1084975"/>
                    <a:gd name="connsiteX5" fmla="*/ 1084974 w 1084974"/>
                    <a:gd name="connsiteY5" fmla="*/ 576064 h 1084975"/>
                    <a:gd name="connsiteX6" fmla="*/ 508910 w 1084974"/>
                    <a:gd name="connsiteY6" fmla="*/ 0 h 1084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84974" h="1084975">
                      <a:moveTo>
                        <a:pt x="508910" y="0"/>
                      </a:moveTo>
                      <a:cubicBezTo>
                        <a:pt x="310066" y="0"/>
                        <a:pt x="134752" y="100747"/>
                        <a:pt x="31229" y="253981"/>
                      </a:cubicBezTo>
                      <a:lnTo>
                        <a:pt x="0" y="311517"/>
                      </a:lnTo>
                      <a:lnTo>
                        <a:pt x="773457" y="1084975"/>
                      </a:lnTo>
                      <a:lnTo>
                        <a:pt x="830993" y="1053745"/>
                      </a:lnTo>
                      <a:cubicBezTo>
                        <a:pt x="984227" y="950222"/>
                        <a:pt x="1084974" y="774908"/>
                        <a:pt x="1084974" y="576064"/>
                      </a:cubicBezTo>
                      <a:cubicBezTo>
                        <a:pt x="1084974" y="257913"/>
                        <a:pt x="827061" y="0"/>
                        <a:pt x="508910" y="0"/>
                      </a:cubicBezTo>
                      <a:close/>
                    </a:path>
                  </a:pathLst>
                </a:custGeom>
                <a:solidFill>
                  <a:schemeClr val="accent5">
                    <a:lumMod val="20000"/>
                    <a:lumOff val="80000"/>
                  </a:schemeClr>
                </a:solidFill>
                <a:ln w="19050">
                  <a:noFill/>
                  <a:round/>
                  <a:headEnd/>
                  <a:tailEnd/>
                </a:ln>
              </p:spPr>
              <p:txBody>
                <a:bodyPr rot="0" spcFirstLastPara="0" vert="horz" wrap="square" lIns="91440" tIns="45720" rIns="91440" bIns="45720" numCol="1" spcCol="0" rtlCol="0" fromWordArt="0" anchor="ctr" anchorCtr="1" forceAA="0" compatLnSpc="1">
                  <a:prstTxWarp prst="textNoShape">
                    <a:avLst/>
                  </a:prstTxWarp>
                  <a:noAutofit/>
                </a:bodyPr>
                <a:lstStyle/>
                <a:p>
                  <a:pPr algn="ctr"/>
                  <a:endParaRPr lang="zh-CN" altLang="en-US" sz="1200" b="1" dirty="0">
                    <a:solidFill>
                      <a:schemeClr val="bg1">
                        <a:lumMod val="100000"/>
                      </a:schemeClr>
                    </a:solidFill>
                  </a:endParaRPr>
                </a:p>
              </p:txBody>
            </p:sp>
            <p:cxnSp>
              <p:nvCxnSpPr>
                <p:cNvPr id="127" name="直接连接符 126">
                  <a:extLst>
                    <a:ext uri="{FF2B5EF4-FFF2-40B4-BE49-F238E27FC236}">
                      <a16:creationId xmlns:a16="http://schemas.microsoft.com/office/drawing/2014/main" id="{E7409D09-B344-4772-80D4-162ADB1EEB0A}"/>
                    </a:ext>
                  </a:extLst>
                </p:cNvPr>
                <p:cNvCxnSpPr/>
                <p:nvPr/>
              </p:nvCxnSpPr>
              <p:spPr>
                <a:xfrm flipH="1">
                  <a:off x="914288" y="1556792"/>
                  <a:ext cx="900100" cy="90010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8" name="ïśḷîḋê">
                  <a:extLst>
                    <a:ext uri="{FF2B5EF4-FFF2-40B4-BE49-F238E27FC236}">
                      <a16:creationId xmlns:a16="http://schemas.microsoft.com/office/drawing/2014/main" id="{327C2E35-367D-4D05-A0AB-F62058083213}"/>
                    </a:ext>
                  </a:extLst>
                </p:cNvPr>
                <p:cNvSpPr txBox="1"/>
                <p:nvPr/>
              </p:nvSpPr>
              <p:spPr>
                <a:xfrm>
                  <a:off x="669925" y="1400908"/>
                  <a:ext cx="828092" cy="707886"/>
                </a:xfrm>
                <a:prstGeom prst="rect">
                  <a:avLst/>
                </a:prstGeom>
                <a:noFill/>
              </p:spPr>
              <p:txBody>
                <a:bodyPr wrap="square" rtlCol="0" anchor="ctr">
                  <a:spAutoFit/>
                </a:bodyPr>
                <a:lstStyle/>
                <a:p>
                  <a:pPr algn="ctr"/>
                  <a:r>
                    <a:rPr lang="en-US" altLang="zh-CN" sz="4000">
                      <a:solidFill>
                        <a:schemeClr val="accent1"/>
                      </a:solidFill>
                      <a:latin typeface="Impact" panose="020B0806030902050204" pitchFamily="34" charset="0"/>
                    </a:rPr>
                    <a:t>0</a:t>
                  </a:r>
                  <a:r>
                    <a:rPr lang="en-US" altLang="zh-CN" sz="100">
                      <a:solidFill>
                        <a:schemeClr val="accent1"/>
                      </a:solidFill>
                      <a:latin typeface="Impact" panose="020B0806030902050204" pitchFamily="34" charset="0"/>
                    </a:rPr>
                    <a:t> </a:t>
                  </a:r>
                  <a:r>
                    <a:rPr lang="en-US" altLang="zh-CN" sz="4000">
                      <a:solidFill>
                        <a:schemeClr val="accent1"/>
                      </a:solidFill>
                      <a:latin typeface="Impact" panose="020B0806030902050204" pitchFamily="34" charset="0"/>
                    </a:rPr>
                    <a:t>6</a:t>
                  </a:r>
                  <a:endParaRPr lang="zh-CN" altLang="en-US" sz="4000" dirty="0">
                    <a:solidFill>
                      <a:schemeClr val="accent1"/>
                    </a:solidFill>
                    <a:latin typeface="Impact" panose="020B0806030902050204" pitchFamily="34" charset="0"/>
                  </a:endParaRPr>
                </a:p>
              </p:txBody>
            </p:sp>
            <p:sp>
              <p:nvSpPr>
                <p:cNvPr id="129" name="îŝ1îḓe">
                  <a:extLst>
                    <a:ext uri="{FF2B5EF4-FFF2-40B4-BE49-F238E27FC236}">
                      <a16:creationId xmlns:a16="http://schemas.microsoft.com/office/drawing/2014/main" id="{34DE7B59-CEAB-4390-B6C5-08FE68892160}"/>
                    </a:ext>
                  </a:extLst>
                </p:cNvPr>
                <p:cNvSpPr txBox="1"/>
                <p:nvPr/>
              </p:nvSpPr>
              <p:spPr bwMode="auto">
                <a:xfrm>
                  <a:off x="1754898" y="1503130"/>
                  <a:ext cx="3636251" cy="55200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ormAutofit lnSpcReduction="10000"/>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pPr>
                  <a:r>
                    <a:rPr lang="zh-CN" altLang="en-US" sz="3200" b="1" dirty="0"/>
                    <a:t>成果展示</a:t>
                  </a:r>
                  <a:endParaRPr lang="en-US" altLang="zh-CN" sz="3200" b="1" dirty="0"/>
                </a:p>
              </p:txBody>
            </p:sp>
          </p:grpSp>
        </p:grpSp>
      </p:grpSp>
    </p:spTree>
    <p:extLst>
      <p:ext uri="{BB962C8B-B14F-4D97-AF65-F5344CB8AC3E}">
        <p14:creationId xmlns:p14="http://schemas.microsoft.com/office/powerpoint/2010/main" val="3253529745"/>
      </p:ext>
    </p:extLst>
  </p:cSld>
  <p:clrMapOvr>
    <a:masterClrMapping/>
  </p:clrMapOvr>
  <mc:AlternateContent xmlns:mc="http://schemas.openxmlformats.org/markup-compatibility/2006">
    <mc:Choice xmlns:p14="http://schemas.microsoft.com/office/powerpoint/2010/main" Requires="p14">
      <p:transition spd="slow" p14:dur="2000" advTm="12716"/>
    </mc:Choice>
    <mc:Fallback>
      <p:transition spd="slow" advTm="1271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76645" y="166255"/>
            <a:ext cx="11835245" cy="6504709"/>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a:p>
            <a:pPr lvl="0"/>
            <a:endParaRPr lang="en-US" altLang="zh-CN"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06408" y="266660"/>
            <a:ext cx="545423" cy="565887"/>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flipV="1">
            <a:off x="176645" y="832547"/>
            <a:ext cx="11835245" cy="81458"/>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82948" y="288897"/>
            <a:ext cx="34041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a:t>
            </a:r>
          </a:p>
        </p:txBody>
      </p:sp>
      <p:grpSp>
        <p:nvGrpSpPr>
          <p:cNvPr id="23" name="组合 22">
            <a:extLst>
              <a:ext uri="{FF2B5EF4-FFF2-40B4-BE49-F238E27FC236}">
                <a16:creationId xmlns:a16="http://schemas.microsoft.com/office/drawing/2014/main" id="{F531E244-D7BD-4410-AC82-CD0E395E306B}"/>
              </a:ext>
            </a:extLst>
          </p:cNvPr>
          <p:cNvGrpSpPr/>
          <p:nvPr/>
        </p:nvGrpSpPr>
        <p:grpSpPr>
          <a:xfrm>
            <a:off x="309429" y="2323706"/>
            <a:ext cx="3957884" cy="2976546"/>
            <a:chOff x="6332564" y="2000297"/>
            <a:chExt cx="5450313" cy="3697686"/>
          </a:xfrm>
        </p:grpSpPr>
        <p:pic>
          <p:nvPicPr>
            <p:cNvPr id="25" name="图片 24">
              <a:extLst>
                <a:ext uri="{FF2B5EF4-FFF2-40B4-BE49-F238E27FC236}">
                  <a16:creationId xmlns:a16="http://schemas.microsoft.com/office/drawing/2014/main" id="{4C12821E-13E3-44B5-8E28-18E00C2AEFFB}"/>
                </a:ext>
              </a:extLst>
            </p:cNvPr>
            <p:cNvPicPr>
              <a:picLocks noChangeAspect="1"/>
            </p:cNvPicPr>
            <p:nvPr/>
          </p:nvPicPr>
          <p:blipFill>
            <a:blip r:embed="rId4"/>
            <a:stretch>
              <a:fillRect/>
            </a:stretch>
          </p:blipFill>
          <p:spPr>
            <a:xfrm>
              <a:off x="6708431" y="2000297"/>
              <a:ext cx="5074446" cy="3085995"/>
            </a:xfrm>
            <a:prstGeom prst="rect">
              <a:avLst/>
            </a:prstGeom>
            <a:ln w="12700">
              <a:solidFill>
                <a:schemeClr val="tx1"/>
              </a:solidFill>
            </a:ln>
          </p:spPr>
        </p:pic>
        <p:pic>
          <p:nvPicPr>
            <p:cNvPr id="26" name="图片 25">
              <a:extLst>
                <a:ext uri="{FF2B5EF4-FFF2-40B4-BE49-F238E27FC236}">
                  <a16:creationId xmlns:a16="http://schemas.microsoft.com/office/drawing/2014/main" id="{7A147692-8D37-46A4-97BA-667AE06EF390}"/>
                </a:ext>
              </a:extLst>
            </p:cNvPr>
            <p:cNvPicPr>
              <a:picLocks noChangeAspect="1"/>
            </p:cNvPicPr>
            <p:nvPr/>
          </p:nvPicPr>
          <p:blipFill>
            <a:blip r:embed="rId5"/>
            <a:stretch>
              <a:fillRect/>
            </a:stretch>
          </p:blipFill>
          <p:spPr>
            <a:xfrm>
              <a:off x="6489930" y="2242796"/>
              <a:ext cx="5189964" cy="3150679"/>
            </a:xfrm>
            <a:prstGeom prst="rect">
              <a:avLst/>
            </a:prstGeom>
            <a:ln w="12700">
              <a:solidFill>
                <a:schemeClr val="tx1"/>
              </a:solidFill>
            </a:ln>
          </p:spPr>
        </p:pic>
        <p:pic>
          <p:nvPicPr>
            <p:cNvPr id="27" name="图片 26">
              <a:extLst>
                <a:ext uri="{FF2B5EF4-FFF2-40B4-BE49-F238E27FC236}">
                  <a16:creationId xmlns:a16="http://schemas.microsoft.com/office/drawing/2014/main" id="{EF1D0999-49F4-4D20-B8C5-DC3D16BA0A1C}"/>
                </a:ext>
              </a:extLst>
            </p:cNvPr>
            <p:cNvPicPr>
              <a:picLocks noChangeAspect="1"/>
            </p:cNvPicPr>
            <p:nvPr/>
          </p:nvPicPr>
          <p:blipFill>
            <a:blip r:embed="rId6"/>
            <a:stretch>
              <a:fillRect/>
            </a:stretch>
          </p:blipFill>
          <p:spPr>
            <a:xfrm>
              <a:off x="6332564" y="2546087"/>
              <a:ext cx="5199578" cy="3151896"/>
            </a:xfrm>
            <a:prstGeom prst="rect">
              <a:avLst/>
            </a:prstGeom>
            <a:ln w="12700">
              <a:solidFill>
                <a:schemeClr val="tx1"/>
              </a:solidFill>
            </a:ln>
          </p:spPr>
        </p:pic>
      </p:grpSp>
      <p:sp>
        <p:nvSpPr>
          <p:cNvPr id="28" name="文本框 27">
            <a:extLst>
              <a:ext uri="{FF2B5EF4-FFF2-40B4-BE49-F238E27FC236}">
                <a16:creationId xmlns:a16="http://schemas.microsoft.com/office/drawing/2014/main" id="{32CE3432-19E1-4DFD-936A-3AB6CE022700}"/>
              </a:ext>
            </a:extLst>
          </p:cNvPr>
          <p:cNvSpPr txBox="1"/>
          <p:nvPr/>
        </p:nvSpPr>
        <p:spPr>
          <a:xfrm>
            <a:off x="1487914" y="5334684"/>
            <a:ext cx="2737809" cy="1015663"/>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部分前端代码</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页面总数：</a:t>
            </a:r>
            <a:r>
              <a:rPr lang="en-US" altLang="zh-CN" sz="2000" dirty="0">
                <a:latin typeface="微软雅黑" panose="020B0503020204020204" pitchFamily="34" charset="-122"/>
                <a:ea typeface="微软雅黑" panose="020B0503020204020204" pitchFamily="34" charset="-122"/>
              </a:rPr>
              <a:t>32</a:t>
            </a:r>
          </a:p>
          <a:p>
            <a:r>
              <a:rPr lang="zh-CN" altLang="en-US" sz="2000" dirty="0">
                <a:latin typeface="微软雅黑" panose="020B0503020204020204" pitchFamily="34" charset="-122"/>
                <a:ea typeface="微软雅黑" panose="020B0503020204020204" pitchFamily="34" charset="-122"/>
              </a:rPr>
              <a:t>代码总行数：</a:t>
            </a:r>
            <a:r>
              <a:rPr lang="en-US" altLang="zh-CN" sz="2000" dirty="0">
                <a:latin typeface="微软雅黑" panose="020B0503020204020204" pitchFamily="34" charset="-122"/>
                <a:ea typeface="微软雅黑" panose="020B0503020204020204" pitchFamily="34" charset="-122"/>
              </a:rPr>
              <a:t>8818</a:t>
            </a:r>
          </a:p>
        </p:txBody>
      </p:sp>
      <p:sp>
        <p:nvSpPr>
          <p:cNvPr id="37" name="文本框 36">
            <a:extLst>
              <a:ext uri="{FF2B5EF4-FFF2-40B4-BE49-F238E27FC236}">
                <a16:creationId xmlns:a16="http://schemas.microsoft.com/office/drawing/2014/main" id="{78A57213-919E-4D16-B04D-E090033C546C}"/>
              </a:ext>
            </a:extLst>
          </p:cNvPr>
          <p:cNvSpPr txBox="1"/>
          <p:nvPr/>
        </p:nvSpPr>
        <p:spPr>
          <a:xfrm>
            <a:off x="5439013" y="5716279"/>
            <a:ext cx="2664049"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部分</a:t>
            </a:r>
            <a:r>
              <a:rPr lang="en-US" altLang="zh-CN" sz="2000" dirty="0">
                <a:latin typeface="微软雅黑" panose="020B0503020204020204" pitchFamily="34" charset="-122"/>
                <a:ea typeface="微软雅黑" panose="020B0503020204020204" pitchFamily="34" charset="-122"/>
              </a:rPr>
              <a:t>APP</a:t>
            </a:r>
            <a:r>
              <a:rPr lang="zh-CN" altLang="en-US" sz="2000" dirty="0">
                <a:latin typeface="微软雅黑" panose="020B0503020204020204" pitchFamily="34" charset="-122"/>
                <a:ea typeface="微软雅黑" panose="020B0503020204020204" pitchFamily="34" charset="-122"/>
              </a:rPr>
              <a:t>页面</a:t>
            </a:r>
            <a:endParaRPr lang="en-US" altLang="zh-CN" sz="2000" dirty="0">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2BC15064-D32A-4D9A-A09E-54103DD8A69B}"/>
              </a:ext>
            </a:extLst>
          </p:cNvPr>
          <p:cNvPicPr>
            <a:picLocks noChangeAspect="1"/>
          </p:cNvPicPr>
          <p:nvPr/>
        </p:nvPicPr>
        <p:blipFill>
          <a:blip r:embed="rId7"/>
          <a:stretch>
            <a:fillRect/>
          </a:stretch>
        </p:blipFill>
        <p:spPr>
          <a:xfrm>
            <a:off x="9972264" y="848231"/>
            <a:ext cx="1876652" cy="3347796"/>
          </a:xfrm>
          <a:prstGeom prst="rect">
            <a:avLst/>
          </a:prstGeom>
          <a:ln>
            <a:solidFill>
              <a:schemeClr val="tx1"/>
            </a:solidFill>
          </a:ln>
        </p:spPr>
      </p:pic>
      <p:pic>
        <p:nvPicPr>
          <p:cNvPr id="43" name="图片 42">
            <a:extLst>
              <a:ext uri="{FF2B5EF4-FFF2-40B4-BE49-F238E27FC236}">
                <a16:creationId xmlns:a16="http://schemas.microsoft.com/office/drawing/2014/main" id="{A3614BDA-94CA-4494-B77F-239AE0179ADE}"/>
              </a:ext>
            </a:extLst>
          </p:cNvPr>
          <p:cNvPicPr>
            <a:picLocks noChangeAspect="1"/>
          </p:cNvPicPr>
          <p:nvPr/>
        </p:nvPicPr>
        <p:blipFill>
          <a:blip r:embed="rId8"/>
          <a:stretch>
            <a:fillRect/>
          </a:stretch>
        </p:blipFill>
        <p:spPr>
          <a:xfrm>
            <a:off x="7996026" y="847371"/>
            <a:ext cx="1881367" cy="3343081"/>
          </a:xfrm>
          <a:prstGeom prst="rect">
            <a:avLst/>
          </a:prstGeom>
          <a:ln>
            <a:solidFill>
              <a:schemeClr val="tx1"/>
            </a:solidFill>
          </a:ln>
        </p:spPr>
      </p:pic>
      <p:pic>
        <p:nvPicPr>
          <p:cNvPr id="45" name="图片 44">
            <a:extLst>
              <a:ext uri="{FF2B5EF4-FFF2-40B4-BE49-F238E27FC236}">
                <a16:creationId xmlns:a16="http://schemas.microsoft.com/office/drawing/2014/main" id="{9E7C6D12-8956-4015-BAC2-C29240937FF5}"/>
              </a:ext>
            </a:extLst>
          </p:cNvPr>
          <p:cNvPicPr>
            <a:picLocks noChangeAspect="1"/>
          </p:cNvPicPr>
          <p:nvPr/>
        </p:nvPicPr>
        <p:blipFill>
          <a:blip r:embed="rId9"/>
          <a:stretch>
            <a:fillRect/>
          </a:stretch>
        </p:blipFill>
        <p:spPr>
          <a:xfrm>
            <a:off x="8077513" y="2211369"/>
            <a:ext cx="1881367" cy="3343081"/>
          </a:xfrm>
          <a:prstGeom prst="rect">
            <a:avLst/>
          </a:prstGeom>
          <a:ln>
            <a:solidFill>
              <a:schemeClr val="tx1"/>
            </a:solidFill>
          </a:ln>
        </p:spPr>
      </p:pic>
      <p:pic>
        <p:nvPicPr>
          <p:cNvPr id="4" name="图片 3">
            <a:extLst>
              <a:ext uri="{FF2B5EF4-FFF2-40B4-BE49-F238E27FC236}">
                <a16:creationId xmlns:a16="http://schemas.microsoft.com/office/drawing/2014/main" id="{9E2C7AE3-050F-490E-AC2A-F0DCC4593EDD}"/>
              </a:ext>
            </a:extLst>
          </p:cNvPr>
          <p:cNvPicPr>
            <a:picLocks noChangeAspect="1"/>
          </p:cNvPicPr>
          <p:nvPr/>
        </p:nvPicPr>
        <p:blipFill>
          <a:blip r:embed="rId10"/>
          <a:stretch>
            <a:fillRect/>
          </a:stretch>
        </p:blipFill>
        <p:spPr>
          <a:xfrm>
            <a:off x="9958880" y="2186829"/>
            <a:ext cx="1881367" cy="3343081"/>
          </a:xfrm>
          <a:prstGeom prst="rect">
            <a:avLst/>
          </a:prstGeom>
          <a:ln>
            <a:solidFill>
              <a:schemeClr val="tx1"/>
            </a:solidFill>
          </a:ln>
        </p:spPr>
      </p:pic>
      <p:pic>
        <p:nvPicPr>
          <p:cNvPr id="47" name="图片 46">
            <a:extLst>
              <a:ext uri="{FF2B5EF4-FFF2-40B4-BE49-F238E27FC236}">
                <a16:creationId xmlns:a16="http://schemas.microsoft.com/office/drawing/2014/main" id="{74846FD4-5E36-45A3-90FE-70A755AEBBA7}"/>
              </a:ext>
            </a:extLst>
          </p:cNvPr>
          <p:cNvPicPr>
            <a:picLocks noChangeAspect="1"/>
          </p:cNvPicPr>
          <p:nvPr/>
        </p:nvPicPr>
        <p:blipFill>
          <a:blip r:embed="rId11"/>
          <a:stretch>
            <a:fillRect/>
          </a:stretch>
        </p:blipFill>
        <p:spPr>
          <a:xfrm>
            <a:off x="8868606" y="1343067"/>
            <a:ext cx="1881367" cy="3343081"/>
          </a:xfrm>
          <a:prstGeom prst="rect">
            <a:avLst/>
          </a:prstGeom>
          <a:ln>
            <a:solidFill>
              <a:schemeClr val="tx1"/>
            </a:solidFill>
          </a:ln>
        </p:spPr>
      </p:pic>
      <p:sp>
        <p:nvSpPr>
          <p:cNvPr id="51" name="文本框 50">
            <a:extLst>
              <a:ext uri="{FF2B5EF4-FFF2-40B4-BE49-F238E27FC236}">
                <a16:creationId xmlns:a16="http://schemas.microsoft.com/office/drawing/2014/main" id="{9FCB27B1-3700-4E80-801D-9B02F9C81EE9}"/>
              </a:ext>
            </a:extLst>
          </p:cNvPr>
          <p:cNvSpPr txBox="1"/>
          <p:nvPr/>
        </p:nvSpPr>
        <p:spPr>
          <a:xfrm>
            <a:off x="8184753" y="5733062"/>
            <a:ext cx="2985474"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微信小程序页面</a:t>
            </a: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已上线</a:t>
            </a:r>
            <a:r>
              <a:rPr lang="en-US" altLang="zh-CN" sz="2000" dirty="0">
                <a:latin typeface="微软雅黑" panose="020B0503020204020204" pitchFamily="34" charset="-122"/>
                <a:ea typeface="微软雅黑" panose="020B0503020204020204" pitchFamily="34" charset="-122"/>
              </a:rPr>
              <a:t>)</a:t>
            </a:r>
          </a:p>
        </p:txBody>
      </p:sp>
      <p:pic>
        <p:nvPicPr>
          <p:cNvPr id="12" name="图片 11">
            <a:extLst>
              <a:ext uri="{FF2B5EF4-FFF2-40B4-BE49-F238E27FC236}">
                <a16:creationId xmlns:a16="http://schemas.microsoft.com/office/drawing/2014/main" id="{A5C10308-21C7-4D9C-A671-2B438B9E7954}"/>
              </a:ext>
            </a:extLst>
          </p:cNvPr>
          <p:cNvPicPr>
            <a:picLocks noChangeAspect="1"/>
          </p:cNvPicPr>
          <p:nvPr/>
        </p:nvPicPr>
        <p:blipFill>
          <a:blip r:embed="rId12"/>
          <a:stretch>
            <a:fillRect/>
          </a:stretch>
        </p:blipFill>
        <p:spPr>
          <a:xfrm>
            <a:off x="4323189" y="873276"/>
            <a:ext cx="1633408" cy="3399908"/>
          </a:xfrm>
          <a:prstGeom prst="rect">
            <a:avLst/>
          </a:prstGeom>
          <a:ln w="12700">
            <a:solidFill>
              <a:schemeClr val="tx1"/>
            </a:solidFill>
          </a:ln>
        </p:spPr>
      </p:pic>
      <p:pic>
        <p:nvPicPr>
          <p:cNvPr id="10" name="图片 9">
            <a:extLst>
              <a:ext uri="{FF2B5EF4-FFF2-40B4-BE49-F238E27FC236}">
                <a16:creationId xmlns:a16="http://schemas.microsoft.com/office/drawing/2014/main" id="{45435BD0-065D-42C7-B2CA-3CD40A50BFBC}"/>
              </a:ext>
            </a:extLst>
          </p:cNvPr>
          <p:cNvPicPr>
            <a:picLocks noChangeAspect="1"/>
          </p:cNvPicPr>
          <p:nvPr/>
        </p:nvPicPr>
        <p:blipFill>
          <a:blip r:embed="rId13"/>
          <a:stretch>
            <a:fillRect/>
          </a:stretch>
        </p:blipFill>
        <p:spPr>
          <a:xfrm>
            <a:off x="4354405" y="2255004"/>
            <a:ext cx="1633408" cy="3399908"/>
          </a:xfrm>
          <a:prstGeom prst="rect">
            <a:avLst/>
          </a:prstGeom>
          <a:ln w="12700">
            <a:solidFill>
              <a:schemeClr val="tx1"/>
            </a:solidFill>
          </a:ln>
        </p:spPr>
      </p:pic>
      <p:pic>
        <p:nvPicPr>
          <p:cNvPr id="16" name="图片 15">
            <a:extLst>
              <a:ext uri="{FF2B5EF4-FFF2-40B4-BE49-F238E27FC236}">
                <a16:creationId xmlns:a16="http://schemas.microsoft.com/office/drawing/2014/main" id="{A800693D-5FC4-4F1E-A9EE-E7CDCECFF02F}"/>
              </a:ext>
            </a:extLst>
          </p:cNvPr>
          <p:cNvPicPr>
            <a:picLocks noChangeAspect="1"/>
          </p:cNvPicPr>
          <p:nvPr/>
        </p:nvPicPr>
        <p:blipFill>
          <a:blip r:embed="rId14"/>
          <a:stretch>
            <a:fillRect/>
          </a:stretch>
        </p:blipFill>
        <p:spPr>
          <a:xfrm>
            <a:off x="6197745" y="873276"/>
            <a:ext cx="1633408" cy="3399908"/>
          </a:xfrm>
          <a:prstGeom prst="rect">
            <a:avLst/>
          </a:prstGeom>
          <a:ln w="12700">
            <a:solidFill>
              <a:schemeClr val="tx1"/>
            </a:solidFill>
          </a:ln>
        </p:spPr>
      </p:pic>
      <p:pic>
        <p:nvPicPr>
          <p:cNvPr id="22" name="图片 21">
            <a:extLst>
              <a:ext uri="{FF2B5EF4-FFF2-40B4-BE49-F238E27FC236}">
                <a16:creationId xmlns:a16="http://schemas.microsoft.com/office/drawing/2014/main" id="{EB5116FA-7AB6-4471-A070-6FAFC0D65000}"/>
              </a:ext>
            </a:extLst>
          </p:cNvPr>
          <p:cNvPicPr>
            <a:picLocks noChangeAspect="1"/>
          </p:cNvPicPr>
          <p:nvPr/>
        </p:nvPicPr>
        <p:blipFill>
          <a:blip r:embed="rId15"/>
          <a:stretch>
            <a:fillRect/>
          </a:stretch>
        </p:blipFill>
        <p:spPr>
          <a:xfrm>
            <a:off x="6262027" y="2187501"/>
            <a:ext cx="1633408" cy="3399908"/>
          </a:xfrm>
          <a:prstGeom prst="rect">
            <a:avLst/>
          </a:prstGeom>
          <a:ln w="12700">
            <a:solidFill>
              <a:schemeClr val="tx1"/>
            </a:solidFill>
          </a:ln>
        </p:spPr>
      </p:pic>
      <p:pic>
        <p:nvPicPr>
          <p:cNvPr id="8" name="图片 7">
            <a:extLst>
              <a:ext uri="{FF2B5EF4-FFF2-40B4-BE49-F238E27FC236}">
                <a16:creationId xmlns:a16="http://schemas.microsoft.com/office/drawing/2014/main" id="{26B0C76D-31D4-401F-9C10-8BB0463AB12E}"/>
              </a:ext>
            </a:extLst>
          </p:cNvPr>
          <p:cNvPicPr>
            <a:picLocks noChangeAspect="1"/>
          </p:cNvPicPr>
          <p:nvPr/>
        </p:nvPicPr>
        <p:blipFill>
          <a:blip r:embed="rId16"/>
          <a:stretch>
            <a:fillRect/>
          </a:stretch>
        </p:blipFill>
        <p:spPr>
          <a:xfrm>
            <a:off x="5335565" y="1579113"/>
            <a:ext cx="1633408" cy="3399908"/>
          </a:xfrm>
          <a:prstGeom prst="rect">
            <a:avLst/>
          </a:prstGeom>
          <a:ln w="12700">
            <a:solidFill>
              <a:schemeClr val="tx1"/>
            </a:solidFill>
          </a:ln>
        </p:spPr>
      </p:pic>
    </p:spTree>
    <p:extLst>
      <p:ext uri="{BB962C8B-B14F-4D97-AF65-F5344CB8AC3E}">
        <p14:creationId xmlns:p14="http://schemas.microsoft.com/office/powerpoint/2010/main" val="3631181675"/>
      </p:ext>
    </p:extLst>
  </p:cSld>
  <p:clrMapOvr>
    <a:masterClrMapping/>
  </p:clrMapOvr>
  <mc:AlternateContent xmlns:mc="http://schemas.openxmlformats.org/markup-compatibility/2006">
    <mc:Choice xmlns:p14="http://schemas.microsoft.com/office/powerpoint/2010/main" Requires="p14">
      <p:transition spd="slow" p14:dur="2000" advTm="18919"/>
    </mc:Choice>
    <mc:Fallback>
      <p:transition spd="slow" advTm="18919"/>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404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前端开发难点</a:t>
            </a:r>
            <a:r>
              <a:rPr kumimoji="0" lang="en-US" altLang="zh-CN"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做题页面</a:t>
            </a:r>
          </a:p>
        </p:txBody>
      </p:sp>
      <p:pic>
        <p:nvPicPr>
          <p:cNvPr id="4" name="图片 3">
            <a:extLst>
              <a:ext uri="{FF2B5EF4-FFF2-40B4-BE49-F238E27FC236}">
                <a16:creationId xmlns:a16="http://schemas.microsoft.com/office/drawing/2014/main" id="{F0E0D8D8-1359-4CB6-AB3C-4BDE24FEFBF3}"/>
              </a:ext>
            </a:extLst>
          </p:cNvPr>
          <p:cNvPicPr>
            <a:picLocks noChangeAspect="1"/>
          </p:cNvPicPr>
          <p:nvPr/>
        </p:nvPicPr>
        <p:blipFill>
          <a:blip r:embed="rId4"/>
          <a:stretch>
            <a:fillRect/>
          </a:stretch>
        </p:blipFill>
        <p:spPr>
          <a:xfrm>
            <a:off x="8866225" y="881822"/>
            <a:ext cx="2556000" cy="5320273"/>
          </a:xfrm>
          <a:prstGeom prst="rect">
            <a:avLst/>
          </a:prstGeom>
        </p:spPr>
      </p:pic>
      <p:pic>
        <p:nvPicPr>
          <p:cNvPr id="12" name="图片 11">
            <a:extLst>
              <a:ext uri="{FF2B5EF4-FFF2-40B4-BE49-F238E27FC236}">
                <a16:creationId xmlns:a16="http://schemas.microsoft.com/office/drawing/2014/main" id="{31DD5703-747B-4874-96E6-AE0B743AAEEE}"/>
              </a:ext>
            </a:extLst>
          </p:cNvPr>
          <p:cNvPicPr>
            <a:picLocks noChangeAspect="1"/>
          </p:cNvPicPr>
          <p:nvPr/>
        </p:nvPicPr>
        <p:blipFill>
          <a:blip r:embed="rId5"/>
          <a:stretch>
            <a:fillRect/>
          </a:stretch>
        </p:blipFill>
        <p:spPr>
          <a:xfrm>
            <a:off x="728891" y="881822"/>
            <a:ext cx="2556000" cy="5320273"/>
          </a:xfrm>
          <a:prstGeom prst="rect">
            <a:avLst/>
          </a:prstGeom>
        </p:spPr>
      </p:pic>
      <p:pic>
        <p:nvPicPr>
          <p:cNvPr id="14" name="图片 13">
            <a:extLst>
              <a:ext uri="{FF2B5EF4-FFF2-40B4-BE49-F238E27FC236}">
                <a16:creationId xmlns:a16="http://schemas.microsoft.com/office/drawing/2014/main" id="{2039A242-E340-4EDF-9194-836427E54C64}"/>
              </a:ext>
            </a:extLst>
          </p:cNvPr>
          <p:cNvPicPr>
            <a:picLocks noChangeAspect="1"/>
          </p:cNvPicPr>
          <p:nvPr/>
        </p:nvPicPr>
        <p:blipFill>
          <a:blip r:embed="rId6"/>
          <a:stretch>
            <a:fillRect/>
          </a:stretch>
        </p:blipFill>
        <p:spPr>
          <a:xfrm>
            <a:off x="6134632" y="881821"/>
            <a:ext cx="2556000" cy="5320273"/>
          </a:xfrm>
          <a:prstGeom prst="rect">
            <a:avLst/>
          </a:prstGeom>
        </p:spPr>
      </p:pic>
      <p:pic>
        <p:nvPicPr>
          <p:cNvPr id="21" name="图片 20">
            <a:extLst>
              <a:ext uri="{FF2B5EF4-FFF2-40B4-BE49-F238E27FC236}">
                <a16:creationId xmlns:a16="http://schemas.microsoft.com/office/drawing/2014/main" id="{2DF7378F-8971-45BD-BFF1-A6305CD209DA}"/>
              </a:ext>
            </a:extLst>
          </p:cNvPr>
          <p:cNvPicPr>
            <a:picLocks noChangeAspect="1"/>
          </p:cNvPicPr>
          <p:nvPr/>
        </p:nvPicPr>
        <p:blipFill>
          <a:blip r:embed="rId7"/>
          <a:stretch>
            <a:fillRect/>
          </a:stretch>
        </p:blipFill>
        <p:spPr>
          <a:xfrm>
            <a:off x="3436352" y="881822"/>
            <a:ext cx="2556000" cy="5320273"/>
          </a:xfrm>
          <a:prstGeom prst="rect">
            <a:avLst/>
          </a:prstGeom>
        </p:spPr>
      </p:pic>
      <p:sp>
        <p:nvSpPr>
          <p:cNvPr id="22" name="文本框 21">
            <a:extLst>
              <a:ext uri="{FF2B5EF4-FFF2-40B4-BE49-F238E27FC236}">
                <a16:creationId xmlns:a16="http://schemas.microsoft.com/office/drawing/2014/main" id="{BA622A71-67A9-4E63-BA67-E54B8EB217DB}"/>
              </a:ext>
            </a:extLst>
          </p:cNvPr>
          <p:cNvSpPr txBox="1"/>
          <p:nvPr/>
        </p:nvSpPr>
        <p:spPr>
          <a:xfrm>
            <a:off x="2939148" y="6211541"/>
            <a:ext cx="6390967" cy="369332"/>
          </a:xfrm>
          <a:prstGeom prst="rect">
            <a:avLst/>
          </a:prstGeom>
          <a:noFill/>
        </p:spPr>
        <p:txBody>
          <a:bodyPr wrap="square" rtlCol="0">
            <a:spAutoFit/>
          </a:bodyPr>
          <a:lstStyle/>
          <a:p>
            <a:r>
              <a:rPr lang="zh-CN" altLang="en-US" dirty="0"/>
              <a:t>不同题型的适配显示与答案提交：单选、填空、写汉字、作文</a:t>
            </a:r>
          </a:p>
        </p:txBody>
      </p:sp>
    </p:spTree>
    <p:extLst>
      <p:ext uri="{BB962C8B-B14F-4D97-AF65-F5344CB8AC3E}">
        <p14:creationId xmlns:p14="http://schemas.microsoft.com/office/powerpoint/2010/main" val="3000631248"/>
      </p:ext>
    </p:extLst>
  </p:cSld>
  <p:clrMapOvr>
    <a:masterClrMapping/>
  </p:clrMapOvr>
  <mc:AlternateContent xmlns:mc="http://schemas.openxmlformats.org/markup-compatibility/2006">
    <mc:Choice xmlns:p14="http://schemas.microsoft.com/office/powerpoint/2010/main" Requires="p14">
      <p:transition spd="slow" p14:dur="2000" advTm="21472"/>
    </mc:Choice>
    <mc:Fallback>
      <p:transition spd="slow" advTm="2147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404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前端开发难点</a:t>
            </a:r>
            <a:r>
              <a:rPr kumimoji="0" lang="en-US" altLang="zh-CN"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做题页面</a:t>
            </a:r>
          </a:p>
        </p:txBody>
      </p:sp>
      <p:pic>
        <p:nvPicPr>
          <p:cNvPr id="11" name="图片 10">
            <a:extLst>
              <a:ext uri="{FF2B5EF4-FFF2-40B4-BE49-F238E27FC236}">
                <a16:creationId xmlns:a16="http://schemas.microsoft.com/office/drawing/2014/main" id="{EE58EC85-78AD-4C86-B367-DB894CB9070B}"/>
              </a:ext>
            </a:extLst>
          </p:cNvPr>
          <p:cNvPicPr>
            <a:picLocks noChangeAspect="1"/>
          </p:cNvPicPr>
          <p:nvPr/>
        </p:nvPicPr>
        <p:blipFill>
          <a:blip r:embed="rId4"/>
          <a:stretch>
            <a:fillRect/>
          </a:stretch>
        </p:blipFill>
        <p:spPr>
          <a:xfrm>
            <a:off x="1192169" y="906238"/>
            <a:ext cx="2678436" cy="5207348"/>
          </a:xfrm>
          <a:prstGeom prst="rect">
            <a:avLst/>
          </a:prstGeom>
        </p:spPr>
      </p:pic>
      <p:sp>
        <p:nvSpPr>
          <p:cNvPr id="12" name="文本框 11">
            <a:extLst>
              <a:ext uri="{FF2B5EF4-FFF2-40B4-BE49-F238E27FC236}">
                <a16:creationId xmlns:a16="http://schemas.microsoft.com/office/drawing/2014/main" id="{9B944730-401B-481E-9629-5B351084699A}"/>
              </a:ext>
            </a:extLst>
          </p:cNvPr>
          <p:cNvSpPr txBox="1"/>
          <p:nvPr/>
        </p:nvSpPr>
        <p:spPr>
          <a:xfrm>
            <a:off x="1192169" y="6113586"/>
            <a:ext cx="2678436" cy="369332"/>
          </a:xfrm>
          <a:prstGeom prst="rect">
            <a:avLst/>
          </a:prstGeom>
          <a:noFill/>
        </p:spPr>
        <p:txBody>
          <a:bodyPr wrap="square" rtlCol="0">
            <a:spAutoFit/>
          </a:bodyPr>
          <a:lstStyle/>
          <a:p>
            <a:pPr algn="ctr"/>
            <a:r>
              <a:rPr lang="zh-CN" altLang="en-US" dirty="0"/>
              <a:t>做题页面流程图</a:t>
            </a:r>
          </a:p>
        </p:txBody>
      </p:sp>
      <p:sp>
        <p:nvSpPr>
          <p:cNvPr id="13" name="文本框 12">
            <a:extLst>
              <a:ext uri="{FF2B5EF4-FFF2-40B4-BE49-F238E27FC236}">
                <a16:creationId xmlns:a16="http://schemas.microsoft.com/office/drawing/2014/main" id="{9193E8DC-DDC3-4AEE-8370-7E38D56782AE}"/>
              </a:ext>
            </a:extLst>
          </p:cNvPr>
          <p:cNvSpPr txBox="1"/>
          <p:nvPr/>
        </p:nvSpPr>
        <p:spPr>
          <a:xfrm>
            <a:off x="6187795" y="1084196"/>
            <a:ext cx="4562169" cy="544488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做题页面数据流程设计</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前一页面传参题目</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、是否显示答案</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请求接口获取题目详情数据</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根据题目类型字段初始化学生答案数组</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根据题目类型字段渲染显示不同的题型</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根据题目类型字段生成正确答案数组、问题</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数组</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根据是否显示答案字段，渲染显示答案</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根据学生操作实时更新答案数组</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学生点击提交按钮时请求接口上传学生答案数组、学号、问题</a:t>
            </a:r>
            <a:r>
              <a:rPr lang="en-US" altLang="zh-CN" dirty="0">
                <a:latin typeface="微软雅黑" panose="020B0503020204020204" pitchFamily="34" charset="-122"/>
                <a:ea typeface="微软雅黑" panose="020B0503020204020204" pitchFamily="34" charset="-122"/>
              </a:rPr>
              <a:t>ID</a:t>
            </a:r>
            <a:r>
              <a:rPr lang="zh-CN" altLang="en-US" dirty="0">
                <a:latin typeface="微软雅黑" panose="020B0503020204020204" pitchFamily="34" charset="-122"/>
                <a:ea typeface="微软雅黑" panose="020B0503020204020204" pitchFamily="34" charset="-122"/>
              </a:rPr>
              <a:t>数组、正确答案数组等参数。</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学生点击答案按钮时显示正确答案数组</a:t>
            </a:r>
          </a:p>
        </p:txBody>
      </p:sp>
    </p:spTree>
    <p:extLst>
      <p:ext uri="{BB962C8B-B14F-4D97-AF65-F5344CB8AC3E}">
        <p14:creationId xmlns:p14="http://schemas.microsoft.com/office/powerpoint/2010/main" val="4032572236"/>
      </p:ext>
    </p:extLst>
  </p:cSld>
  <p:clrMapOvr>
    <a:masterClrMapping/>
  </p:clrMapOvr>
  <mc:AlternateContent xmlns:mc="http://schemas.openxmlformats.org/markup-compatibility/2006">
    <mc:Choice xmlns:p14="http://schemas.microsoft.com/office/powerpoint/2010/main" Requires="p14">
      <p:transition spd="slow" p14:dur="2000" advTm="11784"/>
    </mc:Choice>
    <mc:Fallback>
      <p:transition spd="slow" advTm="11784"/>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404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前端开发难点</a:t>
            </a:r>
            <a:r>
              <a:rPr kumimoji="0" lang="en-US" altLang="zh-CN"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考试页面</a:t>
            </a:r>
          </a:p>
        </p:txBody>
      </p:sp>
      <p:pic>
        <p:nvPicPr>
          <p:cNvPr id="8" name="图片 7">
            <a:extLst>
              <a:ext uri="{FF2B5EF4-FFF2-40B4-BE49-F238E27FC236}">
                <a16:creationId xmlns:a16="http://schemas.microsoft.com/office/drawing/2014/main" id="{AD56BAB3-61BB-42A9-A6CD-5D3F959B7C1F}"/>
              </a:ext>
            </a:extLst>
          </p:cNvPr>
          <p:cNvPicPr>
            <a:picLocks noChangeAspect="1"/>
          </p:cNvPicPr>
          <p:nvPr/>
        </p:nvPicPr>
        <p:blipFill>
          <a:blip r:embed="rId4"/>
          <a:stretch>
            <a:fillRect/>
          </a:stretch>
        </p:blipFill>
        <p:spPr>
          <a:xfrm>
            <a:off x="1694689" y="1008186"/>
            <a:ext cx="7936510" cy="5170660"/>
          </a:xfrm>
          <a:prstGeom prst="rect">
            <a:avLst/>
          </a:prstGeom>
        </p:spPr>
      </p:pic>
      <p:sp>
        <p:nvSpPr>
          <p:cNvPr id="18" name="文本框 17">
            <a:extLst>
              <a:ext uri="{FF2B5EF4-FFF2-40B4-BE49-F238E27FC236}">
                <a16:creationId xmlns:a16="http://schemas.microsoft.com/office/drawing/2014/main" id="{A76DE57E-BAE2-4D25-8A15-A0CC11CDE7DF}"/>
              </a:ext>
            </a:extLst>
          </p:cNvPr>
          <p:cNvSpPr txBox="1"/>
          <p:nvPr/>
        </p:nvSpPr>
        <p:spPr>
          <a:xfrm>
            <a:off x="4323726" y="6222656"/>
            <a:ext cx="2678436" cy="369332"/>
          </a:xfrm>
          <a:prstGeom prst="rect">
            <a:avLst/>
          </a:prstGeom>
          <a:noFill/>
        </p:spPr>
        <p:txBody>
          <a:bodyPr wrap="square" rtlCol="0">
            <a:spAutoFit/>
          </a:bodyPr>
          <a:lstStyle/>
          <a:p>
            <a:pPr algn="ctr"/>
            <a:r>
              <a:rPr lang="zh-CN" altLang="en-US" dirty="0"/>
              <a:t>考试页面设计</a:t>
            </a:r>
          </a:p>
        </p:txBody>
      </p:sp>
    </p:spTree>
    <p:extLst>
      <p:ext uri="{BB962C8B-B14F-4D97-AF65-F5344CB8AC3E}">
        <p14:creationId xmlns:p14="http://schemas.microsoft.com/office/powerpoint/2010/main" val="3233701122"/>
      </p:ext>
    </p:extLst>
  </p:cSld>
  <p:clrMapOvr>
    <a:masterClrMapping/>
  </p:clrMapOvr>
  <mc:AlternateContent xmlns:mc="http://schemas.openxmlformats.org/markup-compatibility/2006">
    <mc:Choice xmlns:p14="http://schemas.microsoft.com/office/powerpoint/2010/main" Requires="p14">
      <p:transition spd="slow" p14:dur="2000" advTm="22896"/>
    </mc:Choice>
    <mc:Fallback>
      <p:transition spd="slow" advTm="22896"/>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404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前端开发难点</a:t>
            </a:r>
            <a:r>
              <a:rPr kumimoji="0" lang="en-US" altLang="zh-CN"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考试页面</a:t>
            </a:r>
          </a:p>
        </p:txBody>
      </p:sp>
      <p:sp>
        <p:nvSpPr>
          <p:cNvPr id="13" name="文本框 12">
            <a:extLst>
              <a:ext uri="{FF2B5EF4-FFF2-40B4-BE49-F238E27FC236}">
                <a16:creationId xmlns:a16="http://schemas.microsoft.com/office/drawing/2014/main" id="{244C944F-B0B7-4917-BEDA-D13C4B4016E9}"/>
              </a:ext>
            </a:extLst>
          </p:cNvPr>
          <p:cNvSpPr txBox="1"/>
          <p:nvPr/>
        </p:nvSpPr>
        <p:spPr>
          <a:xfrm>
            <a:off x="385482" y="6339460"/>
            <a:ext cx="4388740" cy="369332"/>
          </a:xfrm>
          <a:prstGeom prst="rect">
            <a:avLst/>
          </a:prstGeom>
          <a:noFill/>
        </p:spPr>
        <p:txBody>
          <a:bodyPr wrap="square" rtlCol="0">
            <a:spAutoFit/>
          </a:bodyPr>
          <a:lstStyle/>
          <a:p>
            <a:pPr algn="ctr"/>
            <a:r>
              <a:rPr lang="zh-CN" altLang="en-US" dirty="0"/>
              <a:t>考试页面流程图</a:t>
            </a:r>
          </a:p>
        </p:txBody>
      </p:sp>
      <p:pic>
        <p:nvPicPr>
          <p:cNvPr id="14" name="图片 13">
            <a:extLst>
              <a:ext uri="{FF2B5EF4-FFF2-40B4-BE49-F238E27FC236}">
                <a16:creationId xmlns:a16="http://schemas.microsoft.com/office/drawing/2014/main" id="{FC171A6E-EDEB-473B-8095-372E9644E008}"/>
              </a:ext>
            </a:extLst>
          </p:cNvPr>
          <p:cNvPicPr>
            <a:picLocks noChangeAspect="1"/>
          </p:cNvPicPr>
          <p:nvPr/>
        </p:nvPicPr>
        <p:blipFill>
          <a:blip r:embed="rId4"/>
          <a:stretch>
            <a:fillRect/>
          </a:stretch>
        </p:blipFill>
        <p:spPr>
          <a:xfrm>
            <a:off x="385482" y="995622"/>
            <a:ext cx="4388741" cy="5364858"/>
          </a:xfrm>
          <a:prstGeom prst="rect">
            <a:avLst/>
          </a:prstGeom>
        </p:spPr>
      </p:pic>
      <p:sp>
        <p:nvSpPr>
          <p:cNvPr id="15" name="文本框 14">
            <a:extLst>
              <a:ext uri="{FF2B5EF4-FFF2-40B4-BE49-F238E27FC236}">
                <a16:creationId xmlns:a16="http://schemas.microsoft.com/office/drawing/2014/main" id="{40B4990D-9DF7-425F-8B8D-9E4FAC326531}"/>
              </a:ext>
            </a:extLst>
          </p:cNvPr>
          <p:cNvSpPr txBox="1"/>
          <p:nvPr/>
        </p:nvSpPr>
        <p:spPr>
          <a:xfrm>
            <a:off x="5332233" y="923126"/>
            <a:ext cx="6377986" cy="5444888"/>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考试页面数据流程设计</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前一页面传参考试</a:t>
            </a:r>
            <a:r>
              <a:rPr lang="en-US" altLang="zh-CN" dirty="0">
                <a:latin typeface="微软雅黑" panose="020B0503020204020204" pitchFamily="34" charset="-122"/>
                <a:ea typeface="微软雅黑" panose="020B0503020204020204" pitchFamily="34" charset="-122"/>
              </a:rPr>
              <a:t>ID</a:t>
            </a: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请求接口获取考试答题卡数据</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默认加载试卷第一题信息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题目加载流程同做题流程</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学生点击上一题或下一题按钮切换题目</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请求接口提交当前题目答案</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更新题目序号、题目</a:t>
            </a:r>
            <a:r>
              <a:rPr lang="en-US" altLang="zh-CN" dirty="0">
                <a:latin typeface="微软雅黑" panose="020B0503020204020204" pitchFamily="34" charset="-122"/>
                <a:ea typeface="微软雅黑" panose="020B0503020204020204" pitchFamily="34" charset="-122"/>
              </a:rPr>
              <a:t>ID</a:t>
            </a: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请求接口获取题目信息</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学生点击答题卡中题目序号时，数据操作如⑥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⑧</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学生点击答题卡中交卷按钮时，提交当前题目答案，跳转考试完成页面</a:t>
            </a:r>
            <a:endParaRPr lang="en-US" altLang="zh-CN"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dirty="0">
                <a:latin typeface="微软雅黑" panose="020B0503020204020204" pitchFamily="34" charset="-122"/>
                <a:ea typeface="微软雅黑" panose="020B0503020204020204" pitchFamily="34" charset="-122"/>
              </a:rPr>
              <a:t>考试时间到时，提交当前题目答案，跳转考试完成页面</a:t>
            </a:r>
          </a:p>
        </p:txBody>
      </p:sp>
    </p:spTree>
    <p:extLst>
      <p:ext uri="{BB962C8B-B14F-4D97-AF65-F5344CB8AC3E}">
        <p14:creationId xmlns:p14="http://schemas.microsoft.com/office/powerpoint/2010/main" val="490169348"/>
      </p:ext>
    </p:extLst>
  </p:cSld>
  <p:clrMapOvr>
    <a:masterClrMapping/>
  </p:clrMapOvr>
  <mc:AlternateContent xmlns:mc="http://schemas.openxmlformats.org/markup-compatibility/2006">
    <mc:Choice xmlns:p14="http://schemas.microsoft.com/office/powerpoint/2010/main" Requires="p14">
      <p:transition spd="slow" p14:dur="2000" advTm="16983"/>
    </mc:Choice>
    <mc:Fallback>
      <p:transition spd="slow" advTm="1698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404533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前端开发难点</a:t>
            </a:r>
            <a:r>
              <a:rPr kumimoji="0" lang="en-US" altLang="zh-CN"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智能推荐</a:t>
            </a:r>
          </a:p>
        </p:txBody>
      </p:sp>
      <p:sp>
        <p:nvSpPr>
          <p:cNvPr id="10" name="文本框 9">
            <a:extLst>
              <a:ext uri="{FF2B5EF4-FFF2-40B4-BE49-F238E27FC236}">
                <a16:creationId xmlns:a16="http://schemas.microsoft.com/office/drawing/2014/main" id="{B9EAE606-1018-47E5-8A32-776C440E9CEC}"/>
              </a:ext>
            </a:extLst>
          </p:cNvPr>
          <p:cNvSpPr txBox="1"/>
          <p:nvPr/>
        </p:nvSpPr>
        <p:spPr>
          <a:xfrm>
            <a:off x="5683331" y="2523255"/>
            <a:ext cx="5870953" cy="1712135"/>
          </a:xfrm>
          <a:prstGeom prst="rect">
            <a:avLst/>
          </a:prstGeom>
          <a:noFill/>
        </p:spPr>
        <p:txBody>
          <a:bodyPr wrap="square" rtlCol="0">
            <a:spAutoFit/>
          </a:bodyPr>
          <a:lstStyle/>
          <a:p>
            <a:pPr>
              <a:lnSpc>
                <a:spcPct val="150000"/>
              </a:lnSpc>
            </a:pPr>
            <a:r>
              <a:rPr lang="zh-CN" altLang="en-US" dirty="0"/>
              <a:t>本系统根据其他同学的题目智能关联算法结果进行了二次设计，主要是为了避免出现接口获取为空的情况，影响用户体验。最终获取的推荐题目主要是综合</a:t>
            </a:r>
            <a:r>
              <a:rPr lang="zh-CN" altLang="en-US" b="1" dirty="0"/>
              <a:t>原始推荐题目、做题记录、随机出题</a:t>
            </a:r>
            <a:r>
              <a:rPr lang="zh-CN" altLang="en-US" dirty="0"/>
              <a:t>而获取的。</a:t>
            </a:r>
            <a:endParaRPr lang="en-US" altLang="zh-CN" dirty="0"/>
          </a:p>
        </p:txBody>
      </p:sp>
      <p:pic>
        <p:nvPicPr>
          <p:cNvPr id="11" name="图片 10">
            <a:extLst>
              <a:ext uri="{FF2B5EF4-FFF2-40B4-BE49-F238E27FC236}">
                <a16:creationId xmlns:a16="http://schemas.microsoft.com/office/drawing/2014/main" id="{60B2AA4C-7068-4322-9B7B-4BB70A919E8A}"/>
              </a:ext>
            </a:extLst>
          </p:cNvPr>
          <p:cNvPicPr>
            <a:picLocks noChangeAspect="1"/>
          </p:cNvPicPr>
          <p:nvPr/>
        </p:nvPicPr>
        <p:blipFill>
          <a:blip r:embed="rId4"/>
          <a:stretch>
            <a:fillRect/>
          </a:stretch>
        </p:blipFill>
        <p:spPr>
          <a:xfrm>
            <a:off x="540775" y="922007"/>
            <a:ext cx="4488426" cy="5369462"/>
          </a:xfrm>
          <a:prstGeom prst="rect">
            <a:avLst/>
          </a:prstGeom>
        </p:spPr>
      </p:pic>
      <p:sp>
        <p:nvSpPr>
          <p:cNvPr id="2" name="文本框 1">
            <a:extLst>
              <a:ext uri="{FF2B5EF4-FFF2-40B4-BE49-F238E27FC236}">
                <a16:creationId xmlns:a16="http://schemas.microsoft.com/office/drawing/2014/main" id="{69AE1DCA-0131-42E3-A0A1-FDC07A8AB90D}"/>
              </a:ext>
            </a:extLst>
          </p:cNvPr>
          <p:cNvSpPr txBox="1"/>
          <p:nvPr/>
        </p:nvSpPr>
        <p:spPr>
          <a:xfrm>
            <a:off x="540775" y="6291468"/>
            <a:ext cx="4488426" cy="369332"/>
          </a:xfrm>
          <a:prstGeom prst="rect">
            <a:avLst/>
          </a:prstGeom>
          <a:noFill/>
        </p:spPr>
        <p:txBody>
          <a:bodyPr wrap="square" rtlCol="0">
            <a:spAutoFit/>
          </a:bodyPr>
          <a:lstStyle/>
          <a:p>
            <a:pPr algn="ctr"/>
            <a:r>
              <a:rPr lang="zh-CN" altLang="en-US" dirty="0"/>
              <a:t>智能推荐策略流程图</a:t>
            </a:r>
          </a:p>
        </p:txBody>
      </p:sp>
    </p:spTree>
    <p:extLst>
      <p:ext uri="{BB962C8B-B14F-4D97-AF65-F5344CB8AC3E}">
        <p14:creationId xmlns:p14="http://schemas.microsoft.com/office/powerpoint/2010/main" val="1969675314"/>
      </p:ext>
    </p:extLst>
  </p:cSld>
  <p:clrMapOvr>
    <a:masterClrMapping/>
  </p:clrMapOvr>
  <mc:AlternateContent xmlns:mc="http://schemas.openxmlformats.org/markup-compatibility/2006">
    <mc:Choice xmlns:p14="http://schemas.microsoft.com/office/powerpoint/2010/main" Requires="p14">
      <p:transition spd="slow" p14:dur="2000" advTm="35668"/>
    </mc:Choice>
    <mc:Fallback>
      <p:transition spd="slow" advTm="35668"/>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3431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接口设计</a:t>
            </a:r>
          </a:p>
        </p:txBody>
      </p:sp>
      <p:pic>
        <p:nvPicPr>
          <p:cNvPr id="8" name="图片 7">
            <a:extLst>
              <a:ext uri="{FF2B5EF4-FFF2-40B4-BE49-F238E27FC236}">
                <a16:creationId xmlns:a16="http://schemas.microsoft.com/office/drawing/2014/main" id="{D858E3E3-3754-4D48-895B-1196B7625AFB}"/>
              </a:ext>
            </a:extLst>
          </p:cNvPr>
          <p:cNvPicPr>
            <a:picLocks noChangeAspect="1"/>
          </p:cNvPicPr>
          <p:nvPr/>
        </p:nvPicPr>
        <p:blipFill>
          <a:blip r:embed="rId4"/>
          <a:stretch>
            <a:fillRect/>
          </a:stretch>
        </p:blipFill>
        <p:spPr>
          <a:xfrm>
            <a:off x="769602" y="1879148"/>
            <a:ext cx="4834785" cy="2943253"/>
          </a:xfrm>
          <a:prstGeom prst="rect">
            <a:avLst/>
          </a:prstGeom>
        </p:spPr>
      </p:pic>
      <p:pic>
        <p:nvPicPr>
          <p:cNvPr id="6" name="图片 5">
            <a:extLst>
              <a:ext uri="{FF2B5EF4-FFF2-40B4-BE49-F238E27FC236}">
                <a16:creationId xmlns:a16="http://schemas.microsoft.com/office/drawing/2014/main" id="{1CE631F5-849C-4816-99CF-9D5E5396D40C}"/>
              </a:ext>
            </a:extLst>
          </p:cNvPr>
          <p:cNvPicPr>
            <a:picLocks noChangeAspect="1"/>
          </p:cNvPicPr>
          <p:nvPr/>
        </p:nvPicPr>
        <p:blipFill>
          <a:blip r:embed="rId5"/>
          <a:stretch>
            <a:fillRect/>
          </a:stretch>
        </p:blipFill>
        <p:spPr>
          <a:xfrm>
            <a:off x="636942" y="2127424"/>
            <a:ext cx="4755107" cy="2943253"/>
          </a:xfrm>
          <a:prstGeom prst="rect">
            <a:avLst/>
          </a:prstGeom>
        </p:spPr>
      </p:pic>
      <p:sp>
        <p:nvSpPr>
          <p:cNvPr id="9" name="文本框 8">
            <a:extLst>
              <a:ext uri="{FF2B5EF4-FFF2-40B4-BE49-F238E27FC236}">
                <a16:creationId xmlns:a16="http://schemas.microsoft.com/office/drawing/2014/main" id="{AF1E1B5C-93B7-4566-8016-96589386912D}"/>
              </a:ext>
            </a:extLst>
          </p:cNvPr>
          <p:cNvSpPr txBox="1"/>
          <p:nvPr/>
        </p:nvSpPr>
        <p:spPr>
          <a:xfrm>
            <a:off x="1546549" y="5132439"/>
            <a:ext cx="2042226" cy="369332"/>
          </a:xfrm>
          <a:prstGeom prst="rect">
            <a:avLst/>
          </a:prstGeom>
          <a:noFill/>
        </p:spPr>
        <p:txBody>
          <a:bodyPr wrap="square" rtlCol="0">
            <a:spAutoFit/>
          </a:bodyPr>
          <a:lstStyle/>
          <a:p>
            <a:r>
              <a:rPr lang="zh-CN" altLang="en-US" dirty="0"/>
              <a:t>前端部分接口代码</a:t>
            </a:r>
          </a:p>
        </p:txBody>
      </p:sp>
      <p:grpSp>
        <p:nvGrpSpPr>
          <p:cNvPr id="21" name="组合 20">
            <a:extLst>
              <a:ext uri="{FF2B5EF4-FFF2-40B4-BE49-F238E27FC236}">
                <a16:creationId xmlns:a16="http://schemas.microsoft.com/office/drawing/2014/main" id="{CF35413F-B97A-4DFC-8DF1-A76C431494FB}"/>
              </a:ext>
            </a:extLst>
          </p:cNvPr>
          <p:cNvGrpSpPr/>
          <p:nvPr/>
        </p:nvGrpSpPr>
        <p:grpSpPr>
          <a:xfrm>
            <a:off x="5897105" y="928888"/>
            <a:ext cx="5744693" cy="5253662"/>
            <a:chOff x="5820121" y="400050"/>
            <a:chExt cx="6168747" cy="6029325"/>
          </a:xfrm>
        </p:grpSpPr>
        <p:pic>
          <p:nvPicPr>
            <p:cNvPr id="15" name="图片 14">
              <a:extLst>
                <a:ext uri="{FF2B5EF4-FFF2-40B4-BE49-F238E27FC236}">
                  <a16:creationId xmlns:a16="http://schemas.microsoft.com/office/drawing/2014/main" id="{3B9440E6-7A13-4576-8DC0-15CF33373B5E}"/>
                </a:ext>
              </a:extLst>
            </p:cNvPr>
            <p:cNvPicPr>
              <a:picLocks noChangeAspect="1"/>
            </p:cNvPicPr>
            <p:nvPr/>
          </p:nvPicPr>
          <p:blipFill>
            <a:blip r:embed="rId6"/>
            <a:stretch>
              <a:fillRect/>
            </a:stretch>
          </p:blipFill>
          <p:spPr>
            <a:xfrm>
              <a:off x="5820121" y="414337"/>
              <a:ext cx="2657475" cy="6000750"/>
            </a:xfrm>
            <a:prstGeom prst="rect">
              <a:avLst/>
            </a:prstGeom>
          </p:spPr>
        </p:pic>
        <p:pic>
          <p:nvPicPr>
            <p:cNvPr id="16" name="图片 15">
              <a:extLst>
                <a:ext uri="{FF2B5EF4-FFF2-40B4-BE49-F238E27FC236}">
                  <a16:creationId xmlns:a16="http://schemas.microsoft.com/office/drawing/2014/main" id="{E2F14455-FDBF-436A-AD2D-521E6F1FADBF}"/>
                </a:ext>
              </a:extLst>
            </p:cNvPr>
            <p:cNvPicPr>
              <a:picLocks noChangeAspect="1"/>
            </p:cNvPicPr>
            <p:nvPr/>
          </p:nvPicPr>
          <p:blipFill>
            <a:blip r:embed="rId7"/>
            <a:stretch>
              <a:fillRect/>
            </a:stretch>
          </p:blipFill>
          <p:spPr>
            <a:xfrm>
              <a:off x="7671937" y="400050"/>
              <a:ext cx="2647950" cy="6029325"/>
            </a:xfrm>
            <a:prstGeom prst="rect">
              <a:avLst/>
            </a:prstGeom>
          </p:spPr>
        </p:pic>
        <p:pic>
          <p:nvPicPr>
            <p:cNvPr id="18" name="图片 17">
              <a:extLst>
                <a:ext uri="{FF2B5EF4-FFF2-40B4-BE49-F238E27FC236}">
                  <a16:creationId xmlns:a16="http://schemas.microsoft.com/office/drawing/2014/main" id="{8936A3CF-759E-4AA5-8B6B-DB59DAA15172}"/>
                </a:ext>
              </a:extLst>
            </p:cNvPr>
            <p:cNvPicPr>
              <a:picLocks noChangeAspect="1"/>
            </p:cNvPicPr>
            <p:nvPr/>
          </p:nvPicPr>
          <p:blipFill>
            <a:blip r:embed="rId8"/>
            <a:stretch>
              <a:fillRect/>
            </a:stretch>
          </p:blipFill>
          <p:spPr>
            <a:xfrm>
              <a:off x="9321868" y="400051"/>
              <a:ext cx="2667000" cy="6000750"/>
            </a:xfrm>
            <a:prstGeom prst="rect">
              <a:avLst/>
            </a:prstGeom>
          </p:spPr>
        </p:pic>
      </p:grpSp>
      <p:sp>
        <p:nvSpPr>
          <p:cNvPr id="22" name="文本框 21">
            <a:extLst>
              <a:ext uri="{FF2B5EF4-FFF2-40B4-BE49-F238E27FC236}">
                <a16:creationId xmlns:a16="http://schemas.microsoft.com/office/drawing/2014/main" id="{C1A09942-2068-44E4-BBE5-22BF6D1A7C04}"/>
              </a:ext>
            </a:extLst>
          </p:cNvPr>
          <p:cNvSpPr txBox="1"/>
          <p:nvPr/>
        </p:nvSpPr>
        <p:spPr>
          <a:xfrm>
            <a:off x="6960058" y="6168000"/>
            <a:ext cx="4396152" cy="369332"/>
          </a:xfrm>
          <a:prstGeom prst="rect">
            <a:avLst/>
          </a:prstGeom>
          <a:noFill/>
        </p:spPr>
        <p:txBody>
          <a:bodyPr wrap="square" rtlCol="0">
            <a:spAutoFit/>
          </a:bodyPr>
          <a:lstStyle/>
          <a:p>
            <a:r>
              <a:rPr lang="zh-CN" altLang="en-US" dirty="0"/>
              <a:t>接口管理平台部分接口展示（总数：</a:t>
            </a:r>
            <a:r>
              <a:rPr lang="en-US" altLang="zh-CN" dirty="0"/>
              <a:t>43</a:t>
            </a:r>
            <a:r>
              <a:rPr lang="zh-CN" altLang="en-US" dirty="0"/>
              <a:t>）</a:t>
            </a:r>
          </a:p>
        </p:txBody>
      </p:sp>
    </p:spTree>
    <p:extLst>
      <p:ext uri="{BB962C8B-B14F-4D97-AF65-F5344CB8AC3E}">
        <p14:creationId xmlns:p14="http://schemas.microsoft.com/office/powerpoint/2010/main" val="2220110849"/>
      </p:ext>
    </p:extLst>
  </p:cSld>
  <p:clrMapOvr>
    <a:masterClrMapping/>
  </p:clrMapOvr>
  <mc:AlternateContent xmlns:mc="http://schemas.openxmlformats.org/markup-compatibility/2006">
    <mc:Choice xmlns:p14="http://schemas.microsoft.com/office/powerpoint/2010/main" Requires="p14">
      <p:transition spd="slow" p14:dur="2000" advTm="12601"/>
    </mc:Choice>
    <mc:Fallback>
      <p:transition spd="slow" advTm="1260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06</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成果展示</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726164333"/>
      </p:ext>
    </p:extLst>
  </p:cSld>
  <p:clrMapOvr>
    <a:masterClrMapping/>
  </p:clrMapOvr>
  <mc:AlternateContent xmlns:mc="http://schemas.openxmlformats.org/markup-compatibility/2006">
    <mc:Choice xmlns:p14="http://schemas.microsoft.com/office/powerpoint/2010/main" Requires="p14">
      <p:transition spd="slow" p14:dur="2000" advTm="4530"/>
    </mc:Choice>
    <mc:Fallback>
      <p:transition spd="slow" advTm="453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3431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论文外审修改说明</a:t>
            </a:r>
          </a:p>
        </p:txBody>
      </p:sp>
      <p:sp>
        <p:nvSpPr>
          <p:cNvPr id="8" name="文本框 7">
            <a:extLst>
              <a:ext uri="{FF2B5EF4-FFF2-40B4-BE49-F238E27FC236}">
                <a16:creationId xmlns:a16="http://schemas.microsoft.com/office/drawing/2014/main" id="{660EB5C2-0AB1-41C3-95A1-88C828C80439}"/>
              </a:ext>
            </a:extLst>
          </p:cNvPr>
          <p:cNvSpPr txBox="1"/>
          <p:nvPr/>
        </p:nvSpPr>
        <p:spPr>
          <a:xfrm>
            <a:off x="284608" y="1792968"/>
            <a:ext cx="6825437" cy="3367397"/>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一、修改意见</a:t>
            </a:r>
          </a:p>
          <a:p>
            <a:pPr>
              <a:lnSpc>
                <a:spcPct val="150000"/>
              </a:lnSpc>
            </a:pPr>
            <a:r>
              <a:rPr lang="zh-CN" altLang="en-US" dirty="0">
                <a:latin typeface="微软雅黑" panose="020B0503020204020204" pitchFamily="34" charset="-122"/>
                <a:ea typeface="微软雅黑" panose="020B0503020204020204" pitchFamily="34" charset="-122"/>
              </a:rPr>
              <a:t>需求分析的描述涉及到设计的内容，不应过早地在需求分析阶段进行栏目设计和模块划分。建议在描述功能需求时，不要把栏目设计和模块划分也糅杂在里面。</a:t>
            </a:r>
          </a:p>
          <a:p>
            <a:pPr>
              <a:lnSpc>
                <a:spcPct val="150000"/>
              </a:lnSpc>
            </a:pPr>
            <a:r>
              <a:rPr lang="zh-CN" altLang="en-US" b="1" dirty="0">
                <a:latin typeface="微软雅黑" panose="020B0503020204020204" pitchFamily="34" charset="-122"/>
                <a:ea typeface="微软雅黑" panose="020B0503020204020204" pitchFamily="34" charset="-122"/>
              </a:rPr>
              <a:t>二、修改结果</a:t>
            </a:r>
          </a:p>
          <a:p>
            <a:pPr>
              <a:lnSpc>
                <a:spcPct val="150000"/>
              </a:lnSpc>
            </a:pPr>
            <a:r>
              <a:rPr lang="zh-CN" altLang="en-US" dirty="0">
                <a:latin typeface="微软雅黑" panose="020B0503020204020204" pitchFamily="34" charset="-122"/>
                <a:ea typeface="微软雅黑" panose="020B0503020204020204" pitchFamily="34" charset="-122"/>
              </a:rPr>
              <a:t>根据评审老师的意见，在查阅相关编写标准后，将需求分析划分为用户特点、功能需求、非功能需求三部分。在功能需求中，先进行总体描述，然后采用流程图、时序图等图表描述主要功能需求。</a:t>
            </a:r>
          </a:p>
        </p:txBody>
      </p:sp>
      <p:pic>
        <p:nvPicPr>
          <p:cNvPr id="15" name="图片 14">
            <a:extLst>
              <a:ext uri="{FF2B5EF4-FFF2-40B4-BE49-F238E27FC236}">
                <a16:creationId xmlns:a16="http://schemas.microsoft.com/office/drawing/2014/main" id="{28BC2978-8A53-4439-A525-E1DFBA9F6A66}"/>
              </a:ext>
            </a:extLst>
          </p:cNvPr>
          <p:cNvPicPr>
            <a:picLocks noChangeAspect="1"/>
          </p:cNvPicPr>
          <p:nvPr/>
        </p:nvPicPr>
        <p:blipFill>
          <a:blip r:embed="rId4"/>
          <a:stretch>
            <a:fillRect/>
          </a:stretch>
        </p:blipFill>
        <p:spPr>
          <a:xfrm>
            <a:off x="7239000" y="900587"/>
            <a:ext cx="4433950" cy="5825528"/>
          </a:xfrm>
          <a:prstGeom prst="rect">
            <a:avLst/>
          </a:prstGeom>
          <a:ln>
            <a:solidFill>
              <a:schemeClr val="tx1"/>
            </a:solidFill>
          </a:ln>
        </p:spPr>
      </p:pic>
    </p:spTree>
    <p:extLst>
      <p:ext uri="{BB962C8B-B14F-4D97-AF65-F5344CB8AC3E}">
        <p14:creationId xmlns:p14="http://schemas.microsoft.com/office/powerpoint/2010/main" val="3301949822"/>
      </p:ext>
    </p:extLst>
  </p:cSld>
  <p:clrMapOvr>
    <a:masterClrMapping/>
  </p:clrMapOvr>
  <mc:AlternateContent xmlns:mc="http://schemas.openxmlformats.org/markup-compatibility/2006">
    <mc:Choice xmlns:p14="http://schemas.microsoft.com/office/powerpoint/2010/main" Requires="p14">
      <p:transition spd="slow" p14:dur="2000" advTm="35291"/>
    </mc:Choice>
    <mc:Fallback>
      <p:transition spd="slow" advTm="3529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3431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项目文档</a:t>
            </a:r>
          </a:p>
        </p:txBody>
      </p:sp>
      <p:pic>
        <p:nvPicPr>
          <p:cNvPr id="2" name="图片 1">
            <a:extLst>
              <a:ext uri="{FF2B5EF4-FFF2-40B4-BE49-F238E27FC236}">
                <a16:creationId xmlns:a16="http://schemas.microsoft.com/office/drawing/2014/main" id="{04DFADA0-0C3F-43E7-9348-13D8F9B262C3}"/>
              </a:ext>
            </a:extLst>
          </p:cNvPr>
          <p:cNvPicPr>
            <a:picLocks noChangeAspect="1"/>
          </p:cNvPicPr>
          <p:nvPr/>
        </p:nvPicPr>
        <p:blipFill>
          <a:blip r:embed="rId4"/>
          <a:stretch>
            <a:fillRect/>
          </a:stretch>
        </p:blipFill>
        <p:spPr>
          <a:xfrm>
            <a:off x="845180" y="891268"/>
            <a:ext cx="4328932" cy="5217538"/>
          </a:xfrm>
          <a:prstGeom prst="rect">
            <a:avLst/>
          </a:prstGeom>
        </p:spPr>
      </p:pic>
      <p:pic>
        <p:nvPicPr>
          <p:cNvPr id="11" name="图片 10">
            <a:extLst>
              <a:ext uri="{FF2B5EF4-FFF2-40B4-BE49-F238E27FC236}">
                <a16:creationId xmlns:a16="http://schemas.microsoft.com/office/drawing/2014/main" id="{E459843F-7DAD-454B-BEE9-076597C16F96}"/>
              </a:ext>
            </a:extLst>
          </p:cNvPr>
          <p:cNvPicPr>
            <a:picLocks noChangeAspect="1"/>
          </p:cNvPicPr>
          <p:nvPr/>
        </p:nvPicPr>
        <p:blipFill>
          <a:blip r:embed="rId5"/>
          <a:stretch>
            <a:fillRect/>
          </a:stretch>
        </p:blipFill>
        <p:spPr>
          <a:xfrm>
            <a:off x="9174495" y="1146085"/>
            <a:ext cx="2172325" cy="3084481"/>
          </a:xfrm>
          <a:prstGeom prst="rect">
            <a:avLst/>
          </a:prstGeom>
          <a:ln w="12700">
            <a:solidFill>
              <a:schemeClr val="tx1"/>
            </a:solidFill>
          </a:ln>
        </p:spPr>
      </p:pic>
      <p:pic>
        <p:nvPicPr>
          <p:cNvPr id="23" name="图片 22">
            <a:extLst>
              <a:ext uri="{FF2B5EF4-FFF2-40B4-BE49-F238E27FC236}">
                <a16:creationId xmlns:a16="http://schemas.microsoft.com/office/drawing/2014/main" id="{FD7E19FB-5E86-4FCD-B23E-2A81176E22D5}"/>
              </a:ext>
            </a:extLst>
          </p:cNvPr>
          <p:cNvPicPr>
            <a:picLocks noChangeAspect="1"/>
          </p:cNvPicPr>
          <p:nvPr/>
        </p:nvPicPr>
        <p:blipFill>
          <a:blip r:embed="rId6"/>
          <a:stretch>
            <a:fillRect/>
          </a:stretch>
        </p:blipFill>
        <p:spPr>
          <a:xfrm>
            <a:off x="9171888" y="2245905"/>
            <a:ext cx="2172325" cy="3070462"/>
          </a:xfrm>
          <a:prstGeom prst="rect">
            <a:avLst/>
          </a:prstGeom>
          <a:ln w="12700">
            <a:solidFill>
              <a:schemeClr val="tx1"/>
            </a:solidFill>
          </a:ln>
        </p:spPr>
      </p:pic>
      <p:pic>
        <p:nvPicPr>
          <p:cNvPr id="10" name="图片 9">
            <a:extLst>
              <a:ext uri="{FF2B5EF4-FFF2-40B4-BE49-F238E27FC236}">
                <a16:creationId xmlns:a16="http://schemas.microsoft.com/office/drawing/2014/main" id="{8BF6D38F-19F1-4D92-AE1B-BDCB99BF9E36}"/>
              </a:ext>
            </a:extLst>
          </p:cNvPr>
          <p:cNvPicPr>
            <a:picLocks noChangeAspect="1"/>
          </p:cNvPicPr>
          <p:nvPr/>
        </p:nvPicPr>
        <p:blipFill>
          <a:blip r:embed="rId7"/>
          <a:stretch>
            <a:fillRect/>
          </a:stretch>
        </p:blipFill>
        <p:spPr>
          <a:xfrm>
            <a:off x="6708913" y="1144083"/>
            <a:ext cx="2172325" cy="3071975"/>
          </a:xfrm>
          <a:prstGeom prst="rect">
            <a:avLst/>
          </a:prstGeom>
          <a:ln w="12700">
            <a:solidFill>
              <a:schemeClr val="tx1"/>
            </a:solidFill>
          </a:ln>
        </p:spPr>
      </p:pic>
      <p:pic>
        <p:nvPicPr>
          <p:cNvPr id="13" name="图片 12">
            <a:extLst>
              <a:ext uri="{FF2B5EF4-FFF2-40B4-BE49-F238E27FC236}">
                <a16:creationId xmlns:a16="http://schemas.microsoft.com/office/drawing/2014/main" id="{854C2BEB-B26C-4423-8197-5FE2C0176C57}"/>
              </a:ext>
            </a:extLst>
          </p:cNvPr>
          <p:cNvPicPr>
            <a:picLocks noChangeAspect="1"/>
          </p:cNvPicPr>
          <p:nvPr/>
        </p:nvPicPr>
        <p:blipFill>
          <a:blip r:embed="rId8"/>
          <a:stretch>
            <a:fillRect/>
          </a:stretch>
        </p:blipFill>
        <p:spPr>
          <a:xfrm>
            <a:off x="6708912" y="2245905"/>
            <a:ext cx="2172325" cy="3070462"/>
          </a:xfrm>
          <a:prstGeom prst="rect">
            <a:avLst/>
          </a:prstGeom>
          <a:ln w="12700">
            <a:solidFill>
              <a:schemeClr val="tx1"/>
            </a:solidFill>
          </a:ln>
        </p:spPr>
      </p:pic>
      <p:pic>
        <p:nvPicPr>
          <p:cNvPr id="9" name="图片 8">
            <a:extLst>
              <a:ext uri="{FF2B5EF4-FFF2-40B4-BE49-F238E27FC236}">
                <a16:creationId xmlns:a16="http://schemas.microsoft.com/office/drawing/2014/main" id="{A3B29F79-AC06-484C-A29D-EAFF1FA17265}"/>
              </a:ext>
            </a:extLst>
          </p:cNvPr>
          <p:cNvPicPr>
            <a:picLocks noChangeAspect="1"/>
          </p:cNvPicPr>
          <p:nvPr/>
        </p:nvPicPr>
        <p:blipFill>
          <a:blip r:embed="rId9"/>
          <a:stretch>
            <a:fillRect/>
          </a:stretch>
        </p:blipFill>
        <p:spPr>
          <a:xfrm>
            <a:off x="7874728" y="2510847"/>
            <a:ext cx="2170383" cy="3070463"/>
          </a:xfrm>
          <a:prstGeom prst="rect">
            <a:avLst/>
          </a:prstGeom>
          <a:ln w="12700">
            <a:solidFill>
              <a:schemeClr val="tx1"/>
            </a:solidFill>
          </a:ln>
        </p:spPr>
      </p:pic>
      <p:sp>
        <p:nvSpPr>
          <p:cNvPr id="6" name="文本框 5">
            <a:extLst>
              <a:ext uri="{FF2B5EF4-FFF2-40B4-BE49-F238E27FC236}">
                <a16:creationId xmlns:a16="http://schemas.microsoft.com/office/drawing/2014/main" id="{D9A8AE0C-5BFB-4DA4-99A9-DD9AA1D7AB05}"/>
              </a:ext>
            </a:extLst>
          </p:cNvPr>
          <p:cNvSpPr txBox="1"/>
          <p:nvPr/>
        </p:nvSpPr>
        <p:spPr>
          <a:xfrm>
            <a:off x="7263498" y="5662019"/>
            <a:ext cx="3390900" cy="923330"/>
          </a:xfrm>
          <a:prstGeom prst="rect">
            <a:avLst/>
          </a:prstGeom>
          <a:noFill/>
        </p:spPr>
        <p:txBody>
          <a:bodyPr wrap="square" rtlCol="0">
            <a:spAutoFit/>
          </a:bodyPr>
          <a:lstStyle/>
          <a:p>
            <a:r>
              <a:rPr lang="zh-CN" altLang="en-US" dirty="0"/>
              <a:t>文档数量：</a:t>
            </a:r>
            <a:r>
              <a:rPr lang="en-US" altLang="zh-CN" dirty="0"/>
              <a:t>6</a:t>
            </a:r>
          </a:p>
          <a:p>
            <a:r>
              <a:rPr lang="zh-CN" altLang="en-US" dirty="0"/>
              <a:t>页数：</a:t>
            </a:r>
            <a:r>
              <a:rPr lang="en-US" altLang="zh-CN" dirty="0"/>
              <a:t>59</a:t>
            </a:r>
          </a:p>
          <a:p>
            <a:r>
              <a:rPr lang="zh-CN" altLang="en-US" dirty="0"/>
              <a:t>总字数：</a:t>
            </a:r>
            <a:r>
              <a:rPr lang="en-US" altLang="zh-CN" dirty="0"/>
              <a:t>19657(</a:t>
            </a:r>
            <a:r>
              <a:rPr lang="zh-CN" altLang="en-US" dirty="0"/>
              <a:t>除接口文档</a:t>
            </a:r>
            <a:r>
              <a:rPr lang="en-US" altLang="zh-CN" dirty="0"/>
              <a:t>)</a:t>
            </a:r>
            <a:endParaRPr lang="zh-CN" altLang="en-US" dirty="0"/>
          </a:p>
        </p:txBody>
      </p:sp>
      <p:pic>
        <p:nvPicPr>
          <p:cNvPr id="4" name="图片 3">
            <a:extLst>
              <a:ext uri="{FF2B5EF4-FFF2-40B4-BE49-F238E27FC236}">
                <a16:creationId xmlns:a16="http://schemas.microsoft.com/office/drawing/2014/main" id="{CE755954-34DD-4979-AC98-6F0054C0C646}"/>
              </a:ext>
            </a:extLst>
          </p:cNvPr>
          <p:cNvPicPr>
            <a:picLocks noChangeAspect="1"/>
          </p:cNvPicPr>
          <p:nvPr/>
        </p:nvPicPr>
        <p:blipFill>
          <a:blip r:embed="rId10"/>
          <a:stretch>
            <a:fillRect/>
          </a:stretch>
        </p:blipFill>
        <p:spPr>
          <a:xfrm>
            <a:off x="7872786" y="710911"/>
            <a:ext cx="2172325" cy="3082355"/>
          </a:xfrm>
          <a:prstGeom prst="rect">
            <a:avLst/>
          </a:prstGeom>
          <a:ln w="12700">
            <a:solidFill>
              <a:schemeClr val="tx1"/>
            </a:solidFill>
          </a:ln>
        </p:spPr>
      </p:pic>
      <p:sp>
        <p:nvSpPr>
          <p:cNvPr id="12" name="文本框 11">
            <a:extLst>
              <a:ext uri="{FF2B5EF4-FFF2-40B4-BE49-F238E27FC236}">
                <a16:creationId xmlns:a16="http://schemas.microsoft.com/office/drawing/2014/main" id="{04197A02-C9EC-415A-AA02-29DB778D098B}"/>
              </a:ext>
            </a:extLst>
          </p:cNvPr>
          <p:cNvSpPr txBox="1"/>
          <p:nvPr/>
        </p:nvSpPr>
        <p:spPr>
          <a:xfrm>
            <a:off x="845180" y="6123684"/>
            <a:ext cx="4328932" cy="369332"/>
          </a:xfrm>
          <a:prstGeom prst="rect">
            <a:avLst/>
          </a:prstGeom>
          <a:noFill/>
        </p:spPr>
        <p:txBody>
          <a:bodyPr wrap="square" rtlCol="0">
            <a:spAutoFit/>
          </a:bodyPr>
          <a:lstStyle/>
          <a:p>
            <a:pPr algn="ctr"/>
            <a:r>
              <a:rPr lang="zh-CN" altLang="en-US" dirty="0"/>
              <a:t>项目文档总览</a:t>
            </a:r>
          </a:p>
        </p:txBody>
      </p:sp>
    </p:spTree>
    <p:extLst>
      <p:ext uri="{BB962C8B-B14F-4D97-AF65-F5344CB8AC3E}">
        <p14:creationId xmlns:p14="http://schemas.microsoft.com/office/powerpoint/2010/main" val="1983988757"/>
      </p:ext>
    </p:extLst>
  </p:cSld>
  <p:clrMapOvr>
    <a:masterClrMapping/>
  </p:clrMapOvr>
  <mc:AlternateContent xmlns:mc="http://schemas.openxmlformats.org/markup-compatibility/2006">
    <mc:Choice xmlns:p14="http://schemas.microsoft.com/office/powerpoint/2010/main" Requires="p14">
      <p:transition spd="slow" p14:dur="2000" advTm="27282"/>
    </mc:Choice>
    <mc:Fallback>
      <p:transition spd="slow" advTm="2728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01</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毕设背景</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867500733"/>
      </p:ext>
    </p:extLst>
  </p:cSld>
  <p:clrMapOvr>
    <a:masterClrMapping/>
  </p:clrMapOvr>
  <mc:AlternateContent xmlns:mc="http://schemas.openxmlformats.org/markup-compatibility/2006">
    <mc:Choice xmlns:p14="http://schemas.microsoft.com/office/powerpoint/2010/main" Requires="p14">
      <p:transition spd="slow" p14:dur="2000" advTm="1665"/>
    </mc:Choice>
    <mc:Fallback>
      <p:transition spd="slow" advTm="1665"/>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131886" y="131885"/>
            <a:ext cx="11931160" cy="662940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a:p>
            <a:pPr lvl="0"/>
            <a:endParaRPr lang="en-US" altLang="zh-CN" sz="20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239229" y="228354"/>
            <a:ext cx="549844" cy="576736"/>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131886" y="891269"/>
            <a:ext cx="1193116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728891" y="251133"/>
            <a:ext cx="34317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lvl="0" defTabSz="914377" fontAlgn="base">
              <a:lnSpc>
                <a:spcPct val="100000"/>
              </a:lnSpc>
              <a:spcBef>
                <a:spcPct val="0"/>
              </a:spcBef>
              <a:spcAft>
                <a:spcPct val="0"/>
              </a:spcAft>
              <a:buNone/>
              <a:defRPr/>
            </a:pPr>
            <a:r>
              <a:rPr lang="zh-CN" altLang="en-US" b="1" dirty="0">
                <a:solidFill>
                  <a:srgbClr val="284760"/>
                </a:solidFill>
                <a:latin typeface="微软雅黑" panose="020B0503020204020204" pitchFamily="34" charset="-122"/>
                <a:ea typeface="微软雅黑" panose="020B0503020204020204" pitchFamily="34" charset="-122"/>
              </a:rPr>
              <a:t>成果展示</a:t>
            </a:r>
            <a:endPar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238C6B0B-AFD5-408A-85F3-A129659F4578}"/>
              </a:ext>
            </a:extLst>
          </p:cNvPr>
          <p:cNvSpPr txBox="1"/>
          <p:nvPr/>
        </p:nvSpPr>
        <p:spPr>
          <a:xfrm>
            <a:off x="6096000" y="966986"/>
            <a:ext cx="2037032" cy="830997"/>
          </a:xfrm>
          <a:prstGeom prst="rect">
            <a:avLst/>
          </a:prstGeom>
          <a:noFill/>
          <a:ln w="12700">
            <a:noFill/>
          </a:ln>
        </p:spPr>
        <p:txBody>
          <a:bodyPr wrap="square" rtlCol="0">
            <a:spAutoFit/>
          </a:bodyPr>
          <a:lstStyle/>
          <a:p>
            <a:r>
              <a:rPr lang="zh-CN" altLang="en-US" sz="4800" dirty="0">
                <a:latin typeface="微软雅黑" panose="020B0503020204020204" pitchFamily="34" charset="-122"/>
                <a:ea typeface="微软雅黑" panose="020B0503020204020204" pitchFamily="34" charset="-122"/>
              </a:rPr>
              <a:t>小程序</a:t>
            </a:r>
          </a:p>
        </p:txBody>
      </p:sp>
      <p:sp>
        <p:nvSpPr>
          <p:cNvPr id="6" name="文本框 5">
            <a:extLst>
              <a:ext uri="{FF2B5EF4-FFF2-40B4-BE49-F238E27FC236}">
                <a16:creationId xmlns:a16="http://schemas.microsoft.com/office/drawing/2014/main" id="{8E578921-499B-4361-97CF-B2BE2FEDE475}"/>
              </a:ext>
            </a:extLst>
          </p:cNvPr>
          <p:cNvSpPr txBox="1"/>
          <p:nvPr/>
        </p:nvSpPr>
        <p:spPr>
          <a:xfrm>
            <a:off x="388766" y="975985"/>
            <a:ext cx="1373359" cy="830997"/>
          </a:xfrm>
          <a:prstGeom prst="rect">
            <a:avLst/>
          </a:prstGeom>
          <a:noFill/>
          <a:ln w="19050">
            <a:noFill/>
          </a:ln>
        </p:spPr>
        <p:txBody>
          <a:bodyPr wrap="square" rtlCol="0">
            <a:spAutoFit/>
          </a:bodyPr>
          <a:lstStyle/>
          <a:p>
            <a:r>
              <a:rPr lang="en-US" altLang="zh-CN" sz="4800" dirty="0">
                <a:latin typeface="微软雅黑" panose="020B0503020204020204" pitchFamily="34" charset="-122"/>
                <a:ea typeface="微软雅黑" panose="020B0503020204020204" pitchFamily="34" charset="-122"/>
              </a:rPr>
              <a:t>APP</a:t>
            </a:r>
            <a:endParaRPr lang="zh-CN" altLang="en-US" sz="4800"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FA7CCD95-DA4D-4E19-8CF7-03769A5AB802}"/>
              </a:ext>
            </a:extLst>
          </p:cNvPr>
          <p:cNvSpPr txBox="1"/>
          <p:nvPr/>
        </p:nvSpPr>
        <p:spPr>
          <a:xfrm>
            <a:off x="388766" y="1789578"/>
            <a:ext cx="5059534" cy="2536400"/>
          </a:xfrm>
          <a:prstGeom prst="rect">
            <a:avLst/>
          </a:prstGeom>
          <a:noFill/>
          <a:ln w="19050">
            <a:noFill/>
          </a:ln>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下载地址：</a:t>
            </a:r>
            <a:r>
              <a:rPr lang="en-US" altLang="zh-CN" dirty="0">
                <a:latin typeface="微软雅黑" panose="020B0503020204020204" pitchFamily="34" charset="-122"/>
                <a:ea typeface="微软雅黑" panose="020B0503020204020204" pitchFamily="34" charset="-122"/>
                <a:hlinkClick r:id="rId4"/>
              </a:rPr>
              <a:t>https://licres.luckyzune.com/upload/__UNI__D3B5C81_0527102511_1TUIFBP0QMN.apk</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版本号：</a:t>
            </a:r>
            <a:r>
              <a:rPr lang="en-US" altLang="zh-CN" dirty="0">
                <a:latin typeface="微软雅黑" panose="020B0503020204020204" pitchFamily="34" charset="-122"/>
                <a:ea typeface="微软雅黑" panose="020B0503020204020204" pitchFamily="34" charset="-122"/>
              </a:rPr>
              <a:t>2.0.1</a:t>
            </a:r>
          </a:p>
          <a:p>
            <a:pPr>
              <a:lnSpc>
                <a:spcPct val="150000"/>
              </a:lnSpc>
            </a:pPr>
            <a:r>
              <a:rPr lang="zh-CN" altLang="en-US" b="1" dirty="0">
                <a:latin typeface="微软雅黑" panose="020B0503020204020204" pitchFamily="34" charset="-122"/>
                <a:ea typeface="微软雅黑" panose="020B0503020204020204" pitchFamily="34" charset="-122"/>
              </a:rPr>
              <a:t>测试账号：</a:t>
            </a:r>
            <a:r>
              <a:rPr lang="en-US" altLang="zh-CN" dirty="0">
                <a:latin typeface="微软雅黑" panose="020B0503020204020204" pitchFamily="34" charset="-122"/>
                <a:ea typeface="微软雅黑" panose="020B0503020204020204" pitchFamily="34" charset="-122"/>
              </a:rPr>
              <a:t>11414</a:t>
            </a:r>
          </a:p>
          <a:p>
            <a:pPr>
              <a:lnSpc>
                <a:spcPct val="150000"/>
              </a:lnSpc>
            </a:pPr>
            <a:r>
              <a:rPr lang="zh-CN" altLang="en-US" b="1" dirty="0">
                <a:latin typeface="微软雅黑" panose="020B0503020204020204" pitchFamily="34" charset="-122"/>
                <a:ea typeface="微软雅黑" panose="020B0503020204020204" pitchFamily="34" charset="-122"/>
              </a:rPr>
              <a:t>测试密码：</a:t>
            </a:r>
            <a:r>
              <a:rPr lang="en-US" altLang="zh-CN" dirty="0">
                <a:latin typeface="微软雅黑" panose="020B0503020204020204" pitchFamily="34" charset="-122"/>
                <a:ea typeface="微软雅黑" panose="020B0503020204020204" pitchFamily="34" charset="-122"/>
              </a:rPr>
              <a:t>123456</a:t>
            </a:r>
          </a:p>
        </p:txBody>
      </p:sp>
      <p:sp>
        <p:nvSpPr>
          <p:cNvPr id="16" name="文本框 15">
            <a:extLst>
              <a:ext uri="{FF2B5EF4-FFF2-40B4-BE49-F238E27FC236}">
                <a16:creationId xmlns:a16="http://schemas.microsoft.com/office/drawing/2014/main" id="{585245B3-D6EC-4479-A90D-97A904A719CC}"/>
              </a:ext>
            </a:extLst>
          </p:cNvPr>
          <p:cNvSpPr txBox="1"/>
          <p:nvPr/>
        </p:nvSpPr>
        <p:spPr>
          <a:xfrm>
            <a:off x="6096000" y="1812274"/>
            <a:ext cx="5059534" cy="1289905"/>
          </a:xfrm>
          <a:prstGeom prst="rect">
            <a:avLst/>
          </a:prstGeom>
          <a:noFill/>
          <a:ln w="19050">
            <a:noFill/>
          </a:ln>
        </p:spPr>
        <p:txBody>
          <a:bodyPr wrap="square" rtlCol="0">
            <a:spAutoFit/>
          </a:bodyPr>
          <a:lstStyle/>
          <a:p>
            <a:pPr>
              <a:lnSpc>
                <a:spcPct val="150000"/>
              </a:lnSpc>
            </a:pPr>
            <a:r>
              <a:rPr lang="zh-CN" altLang="en-US" dirty="0">
                <a:latin typeface="微软雅黑" panose="020B0503020204020204" pitchFamily="34" charset="-122"/>
                <a:ea typeface="微软雅黑" panose="020B0503020204020204" pitchFamily="34" charset="-122"/>
              </a:rPr>
              <a:t>微信小程序已上线，当前版本</a:t>
            </a:r>
            <a:r>
              <a:rPr lang="en-US" altLang="zh-CN" dirty="0">
                <a:latin typeface="微软雅黑" panose="020B0503020204020204" pitchFamily="34" charset="-122"/>
                <a:ea typeface="微软雅黑" panose="020B0503020204020204" pitchFamily="34" charset="-122"/>
              </a:rPr>
              <a:t>2.0.1</a:t>
            </a:r>
          </a:p>
          <a:p>
            <a:pPr>
              <a:lnSpc>
                <a:spcPct val="150000"/>
              </a:lnSpc>
            </a:pPr>
            <a:r>
              <a:rPr lang="zh-CN" altLang="en-US" dirty="0">
                <a:latin typeface="微软雅黑" panose="020B0503020204020204" pitchFamily="34" charset="-122"/>
                <a:ea typeface="微软雅黑" panose="020B0503020204020204" pitchFamily="34" charset="-122"/>
              </a:rPr>
              <a:t>搜索</a:t>
            </a:r>
            <a:r>
              <a:rPr lang="en-US" altLang="zh-CN"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学在华大智能版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即可体验</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测试账号与</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测试账号相同</a:t>
            </a:r>
            <a:endParaRPr lang="en-US" altLang="zh-CN"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1723499-FBA9-4BAE-8FB5-33FA4259E9F5}"/>
              </a:ext>
            </a:extLst>
          </p:cNvPr>
          <p:cNvPicPr>
            <a:picLocks noChangeAspect="1"/>
          </p:cNvPicPr>
          <p:nvPr/>
        </p:nvPicPr>
        <p:blipFill rotWithShape="1">
          <a:blip r:embed="rId5"/>
          <a:srcRect b="62425"/>
          <a:stretch/>
        </p:blipFill>
        <p:spPr>
          <a:xfrm>
            <a:off x="6096000" y="3102179"/>
            <a:ext cx="3611259" cy="2412298"/>
          </a:xfrm>
          <a:prstGeom prst="rect">
            <a:avLst/>
          </a:prstGeom>
        </p:spPr>
      </p:pic>
    </p:spTree>
    <p:extLst>
      <p:ext uri="{BB962C8B-B14F-4D97-AF65-F5344CB8AC3E}">
        <p14:creationId xmlns:p14="http://schemas.microsoft.com/office/powerpoint/2010/main" val="2618705288"/>
      </p:ext>
    </p:extLst>
  </p:cSld>
  <p:clrMapOvr>
    <a:masterClrMapping/>
  </p:clrMapOvr>
  <mc:AlternateContent xmlns:mc="http://schemas.openxmlformats.org/markup-compatibility/2006">
    <mc:Choice xmlns:p14="http://schemas.microsoft.com/office/powerpoint/2010/main" Requires="p14">
      <p:transition spd="slow" p14:dur="2000" advTm="14819"/>
    </mc:Choice>
    <mc:Fallback>
      <p:transition spd="slow" advTm="14819"/>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226142" y="245806"/>
            <a:ext cx="11739716" cy="6420465"/>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21" name="文本框 20">
            <a:extLst>
              <a:ext uri="{FF2B5EF4-FFF2-40B4-BE49-F238E27FC236}">
                <a16:creationId xmlns:a16="http://schemas.microsoft.com/office/drawing/2014/main" id="{C610DC08-9E46-4620-A877-59F3470A8DEE}"/>
              </a:ext>
            </a:extLst>
          </p:cNvPr>
          <p:cNvSpPr txBox="1"/>
          <p:nvPr/>
        </p:nvSpPr>
        <p:spPr>
          <a:xfrm>
            <a:off x="1521953" y="3039510"/>
            <a:ext cx="9148097" cy="830997"/>
          </a:xfrm>
          <a:prstGeom prst="rect">
            <a:avLst/>
          </a:prstGeom>
          <a:noFill/>
        </p:spPr>
        <p:txBody>
          <a:bodyPr wrap="square"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lang="zh-CN" altLang="en-US" sz="4800" b="1" dirty="0">
                <a:solidFill>
                  <a:srgbClr val="284760"/>
                </a:solidFill>
                <a:latin typeface="微软雅黑" panose="020B0503020204020204" pitchFamily="34" charset="-122"/>
                <a:ea typeface="微软雅黑" panose="020B0503020204020204" pitchFamily="34" charset="-122"/>
              </a:rPr>
              <a:t>谢谢大家</a:t>
            </a:r>
            <a:endPar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sp>
        <p:nvSpPr>
          <p:cNvPr id="22" name="文本框 21">
            <a:extLst>
              <a:ext uri="{FF2B5EF4-FFF2-40B4-BE49-F238E27FC236}">
                <a16:creationId xmlns:a16="http://schemas.microsoft.com/office/drawing/2014/main" id="{72D7E0E9-4C3C-4576-AE9C-AB1FB5119158}"/>
              </a:ext>
            </a:extLst>
          </p:cNvPr>
          <p:cNvSpPr txBox="1"/>
          <p:nvPr/>
        </p:nvSpPr>
        <p:spPr>
          <a:xfrm>
            <a:off x="5325935" y="3925942"/>
            <a:ext cx="1635038" cy="338554"/>
          </a:xfrm>
          <a:prstGeom prst="rect">
            <a:avLst/>
          </a:prstGeom>
          <a:noFill/>
        </p:spPr>
        <p:txBody>
          <a:bodyPr wrap="square" rtlCol="0">
            <a:spAutoFit/>
          </a:bodyPr>
          <a:lstStyle/>
          <a:p>
            <a:pPr marL="0" marR="0" lvl="0" indent="0" defTabSz="914377"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THANK   YOU </a:t>
            </a: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grpSp>
        <p:nvGrpSpPr>
          <p:cNvPr id="62" name="组合 61">
            <a:extLst>
              <a:ext uri="{FF2B5EF4-FFF2-40B4-BE49-F238E27FC236}">
                <a16:creationId xmlns:a16="http://schemas.microsoft.com/office/drawing/2014/main" id="{17CDEF38-4114-4BB2-8F19-33CC3426B5BC}"/>
              </a:ext>
            </a:extLst>
          </p:cNvPr>
          <p:cNvGrpSpPr/>
          <p:nvPr/>
        </p:nvGrpSpPr>
        <p:grpSpPr>
          <a:xfrm>
            <a:off x="5422358" y="1104991"/>
            <a:ext cx="1355815" cy="1355815"/>
            <a:chOff x="6556718" y="953111"/>
            <a:chExt cx="913176" cy="913176"/>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6556718" y="953111"/>
              <a:ext cx="913176" cy="913176"/>
            </a:xfrm>
            <a:prstGeom prst="ellipse">
              <a:avLst/>
            </a:prstGeom>
            <a:noFill/>
            <a:ln w="34925">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6700205" y="1174454"/>
              <a:ext cx="626203" cy="470490"/>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no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3198323332"/>
      </p:ext>
    </p:extLst>
  </p:cSld>
  <p:clrMapOvr>
    <a:masterClrMapping/>
  </p:clrMapOvr>
  <mc:AlternateContent xmlns:mc="http://schemas.openxmlformats.org/markup-compatibility/2006">
    <mc:Choice xmlns:p14="http://schemas.microsoft.com/office/powerpoint/2010/main" Requires="p14">
      <p:transition spd="slow" p14:dur="2000" advTm="2475"/>
    </mc:Choice>
    <mc:Fallback>
      <p:transition spd="slow" advTm="2475"/>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F2CADBCF-8774-43F2-9D98-0D29FC69E13D}"/>
              </a:ext>
            </a:extLst>
          </p:cNvPr>
          <p:cNvSpPr>
            <a:spLocks noGrp="1"/>
          </p:cNvSpPr>
          <p:nvPr>
            <p:ph type="body" sz="quarter" idx="10"/>
          </p:nvPr>
        </p:nvSpPr>
        <p:spPr/>
        <p:txBody>
          <a:bodyPr/>
          <a:lstStyle/>
          <a:p>
            <a:r>
              <a:rPr lang="zh-CN" altLang="en-US" dirty="0"/>
              <a:t>毕设背景</a:t>
            </a:r>
          </a:p>
        </p:txBody>
      </p:sp>
      <p:sp>
        <p:nvSpPr>
          <p:cNvPr id="8" name="矩形 7">
            <a:extLst>
              <a:ext uri="{FF2B5EF4-FFF2-40B4-BE49-F238E27FC236}">
                <a16:creationId xmlns:a16="http://schemas.microsoft.com/office/drawing/2014/main" id="{E1EC62CF-F338-482A-8F01-8C77CCECA2E2}"/>
              </a:ext>
            </a:extLst>
          </p:cNvPr>
          <p:cNvSpPr/>
          <p:nvPr/>
        </p:nvSpPr>
        <p:spPr>
          <a:xfrm>
            <a:off x="615460" y="1407475"/>
            <a:ext cx="1133644" cy="1015663"/>
          </a:xfrm>
          <a:prstGeom prst="rect">
            <a:avLst/>
          </a:prstGeom>
          <a:solidFill>
            <a:schemeClr val="accent1"/>
          </a:solidFill>
        </p:spPr>
        <p:txBody>
          <a:bodyPr wrap="none">
            <a:spAutoFit/>
          </a:bodyPr>
          <a:lstStyle/>
          <a:p>
            <a:pPr lvl="0" defTabSz="914400">
              <a:defRPr/>
            </a:pPr>
            <a:r>
              <a:rPr lang="en-US" altLang="zh-CN" sz="6000" b="1" kern="0" dirty="0">
                <a:solidFill>
                  <a:prstClr val="white"/>
                </a:solidFill>
                <a:latin typeface="微软雅黑" panose="020B0503020204020204" pitchFamily="34" charset="-122"/>
                <a:ea typeface="微软雅黑" panose="020B0503020204020204" pitchFamily="34" charset="-122"/>
              </a:rPr>
              <a:t>01</a:t>
            </a:r>
            <a:endParaRPr lang="zh-CN" altLang="en-US" kern="0" dirty="0">
              <a:solidFill>
                <a:sysClr val="windowText" lastClr="000000"/>
              </a:solidFill>
            </a:endParaRPr>
          </a:p>
        </p:txBody>
      </p:sp>
      <p:sp>
        <p:nvSpPr>
          <p:cNvPr id="113" name="矩形 112">
            <a:extLst>
              <a:ext uri="{FF2B5EF4-FFF2-40B4-BE49-F238E27FC236}">
                <a16:creationId xmlns:a16="http://schemas.microsoft.com/office/drawing/2014/main" id="{0CB9A903-C82B-456B-90C5-E1F1EE522DDD}"/>
              </a:ext>
            </a:extLst>
          </p:cNvPr>
          <p:cNvSpPr/>
          <p:nvPr/>
        </p:nvSpPr>
        <p:spPr>
          <a:xfrm>
            <a:off x="615460" y="2921168"/>
            <a:ext cx="1133644" cy="1015663"/>
          </a:xfrm>
          <a:prstGeom prst="rect">
            <a:avLst/>
          </a:prstGeom>
          <a:solidFill>
            <a:schemeClr val="accent1"/>
          </a:solidFill>
        </p:spPr>
        <p:txBody>
          <a:bodyPr wrap="none">
            <a:spAutoFit/>
          </a:bodyPr>
          <a:lstStyle/>
          <a:p>
            <a:pPr lvl="0" defTabSz="914400">
              <a:defRPr/>
            </a:pPr>
            <a:r>
              <a:rPr lang="en-US" altLang="zh-CN" sz="6000" b="1" kern="0" dirty="0">
                <a:solidFill>
                  <a:prstClr val="white"/>
                </a:solidFill>
                <a:latin typeface="微软雅黑" panose="020B0503020204020204" pitchFamily="34" charset="-122"/>
                <a:ea typeface="微软雅黑" panose="020B0503020204020204" pitchFamily="34" charset="-122"/>
              </a:rPr>
              <a:t>02</a:t>
            </a:r>
            <a:endParaRPr lang="zh-CN" altLang="en-US" kern="0" dirty="0">
              <a:solidFill>
                <a:sysClr val="windowText" lastClr="000000"/>
              </a:solidFill>
            </a:endParaRPr>
          </a:p>
        </p:txBody>
      </p:sp>
      <p:sp>
        <p:nvSpPr>
          <p:cNvPr id="114" name="矩形 113">
            <a:extLst>
              <a:ext uri="{FF2B5EF4-FFF2-40B4-BE49-F238E27FC236}">
                <a16:creationId xmlns:a16="http://schemas.microsoft.com/office/drawing/2014/main" id="{54783C28-37EB-4457-B978-12F317E432B8}"/>
              </a:ext>
            </a:extLst>
          </p:cNvPr>
          <p:cNvSpPr/>
          <p:nvPr/>
        </p:nvSpPr>
        <p:spPr>
          <a:xfrm>
            <a:off x="615460" y="4456882"/>
            <a:ext cx="1133644" cy="1015663"/>
          </a:xfrm>
          <a:prstGeom prst="rect">
            <a:avLst/>
          </a:prstGeom>
          <a:solidFill>
            <a:schemeClr val="accent1"/>
          </a:solidFill>
        </p:spPr>
        <p:txBody>
          <a:bodyPr wrap="none">
            <a:spAutoFit/>
          </a:bodyPr>
          <a:lstStyle/>
          <a:p>
            <a:pPr lvl="0" defTabSz="914400">
              <a:defRPr/>
            </a:pPr>
            <a:r>
              <a:rPr lang="en-US" altLang="zh-CN" sz="6000" b="1" kern="0" dirty="0">
                <a:solidFill>
                  <a:prstClr val="white"/>
                </a:solidFill>
                <a:latin typeface="微软雅黑" panose="020B0503020204020204" pitchFamily="34" charset="-122"/>
                <a:ea typeface="微软雅黑" panose="020B0503020204020204" pitchFamily="34" charset="-122"/>
              </a:rPr>
              <a:t>03</a:t>
            </a:r>
            <a:endParaRPr lang="zh-CN" altLang="en-US" kern="0" dirty="0">
              <a:solidFill>
                <a:sysClr val="windowText" lastClr="000000"/>
              </a:solidFill>
            </a:endParaRPr>
          </a:p>
        </p:txBody>
      </p:sp>
      <p:sp>
        <p:nvSpPr>
          <p:cNvPr id="9" name="文本框 8">
            <a:extLst>
              <a:ext uri="{FF2B5EF4-FFF2-40B4-BE49-F238E27FC236}">
                <a16:creationId xmlns:a16="http://schemas.microsoft.com/office/drawing/2014/main" id="{567A8F9F-426F-4748-B9C5-A86ACBE38D5B}"/>
              </a:ext>
            </a:extLst>
          </p:cNvPr>
          <p:cNvSpPr txBox="1"/>
          <p:nvPr/>
        </p:nvSpPr>
        <p:spPr>
          <a:xfrm>
            <a:off x="1880755" y="1407475"/>
            <a:ext cx="9695785" cy="1021433"/>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随着中国在世界舞台上的影响力不断提高，来华留学生的人数不断增加。据教育部官方数据，</a:t>
            </a:r>
            <a:r>
              <a:rPr lang="en-US" altLang="zh-CN" sz="1600" kern="0" dirty="0">
                <a:latin typeface="微软雅黑" panose="020B0503020204020204" pitchFamily="34" charset="-122"/>
                <a:ea typeface="微软雅黑" panose="020B0503020204020204" pitchFamily="34" charset="-122"/>
                <a:cs typeface="+mn-ea"/>
                <a:sym typeface="+mn-lt"/>
              </a:rPr>
              <a:t>2018</a:t>
            </a:r>
            <a:r>
              <a:rPr lang="zh-CN" altLang="en-US" sz="1600" kern="0" dirty="0">
                <a:latin typeface="微软雅黑" panose="020B0503020204020204" pitchFamily="34" charset="-122"/>
                <a:ea typeface="微软雅黑" panose="020B0503020204020204" pitchFamily="34" charset="-122"/>
                <a:cs typeface="+mn-ea"/>
                <a:sym typeface="+mn-lt"/>
              </a:rPr>
              <a:t>年共有来自</a:t>
            </a:r>
            <a:r>
              <a:rPr lang="en-US" altLang="zh-CN" sz="1600" kern="0" dirty="0">
                <a:latin typeface="微软雅黑" panose="020B0503020204020204" pitchFamily="34" charset="-122"/>
                <a:ea typeface="微软雅黑" panose="020B0503020204020204" pitchFamily="34" charset="-122"/>
                <a:cs typeface="+mn-ea"/>
                <a:sym typeface="+mn-lt"/>
              </a:rPr>
              <a:t>196</a:t>
            </a:r>
            <a:r>
              <a:rPr lang="zh-CN" altLang="en-US" sz="1600" kern="0" dirty="0">
                <a:latin typeface="微软雅黑" panose="020B0503020204020204" pitchFamily="34" charset="-122"/>
                <a:ea typeface="微软雅黑" panose="020B0503020204020204" pitchFamily="34" charset="-122"/>
                <a:cs typeface="+mn-ea"/>
                <a:sym typeface="+mn-lt"/>
              </a:rPr>
              <a:t>个国家和地区的</a:t>
            </a:r>
            <a:r>
              <a:rPr lang="en-US" altLang="zh-CN" sz="1600" kern="0" dirty="0">
                <a:latin typeface="微软雅黑" panose="020B0503020204020204" pitchFamily="34" charset="-122"/>
                <a:ea typeface="微软雅黑" panose="020B0503020204020204" pitchFamily="34" charset="-122"/>
                <a:cs typeface="+mn-ea"/>
                <a:sym typeface="+mn-lt"/>
              </a:rPr>
              <a:t>492185</a:t>
            </a:r>
            <a:r>
              <a:rPr lang="zh-CN" altLang="en-US" sz="1600" kern="0" dirty="0">
                <a:latin typeface="微软雅黑" panose="020B0503020204020204" pitchFamily="34" charset="-122"/>
                <a:ea typeface="微软雅黑" panose="020B0503020204020204" pitchFamily="34" charset="-122"/>
                <a:cs typeface="+mn-ea"/>
                <a:sym typeface="+mn-lt"/>
              </a:rPr>
              <a:t>名各类外国留学人员在全国</a:t>
            </a:r>
            <a:r>
              <a:rPr lang="en-US" altLang="zh-CN" sz="1600" kern="0" dirty="0">
                <a:latin typeface="微软雅黑" panose="020B0503020204020204" pitchFamily="34" charset="-122"/>
                <a:ea typeface="微软雅黑" panose="020B0503020204020204" pitchFamily="34" charset="-122"/>
                <a:cs typeface="+mn-ea"/>
                <a:sym typeface="+mn-lt"/>
              </a:rPr>
              <a:t>1004</a:t>
            </a:r>
            <a:r>
              <a:rPr lang="zh-CN" altLang="en-US" sz="1600" kern="0" dirty="0">
                <a:latin typeface="微软雅黑" panose="020B0503020204020204" pitchFamily="34" charset="-122"/>
                <a:ea typeface="微软雅黑" panose="020B0503020204020204" pitchFamily="34" charset="-122"/>
                <a:cs typeface="+mn-ea"/>
                <a:sym typeface="+mn-lt"/>
              </a:rPr>
              <a:t>所高等院校学习，比</a:t>
            </a:r>
            <a:r>
              <a:rPr lang="en-US" altLang="zh-CN" sz="1600" kern="0" dirty="0">
                <a:latin typeface="微软雅黑" panose="020B0503020204020204" pitchFamily="34" charset="-122"/>
                <a:ea typeface="微软雅黑" panose="020B0503020204020204" pitchFamily="34" charset="-122"/>
                <a:cs typeface="+mn-ea"/>
                <a:sym typeface="+mn-lt"/>
              </a:rPr>
              <a:t>2017</a:t>
            </a:r>
            <a:r>
              <a:rPr lang="zh-CN" altLang="en-US" sz="1600" kern="0" dirty="0">
                <a:latin typeface="微软雅黑" panose="020B0503020204020204" pitchFamily="34" charset="-122"/>
                <a:ea typeface="微软雅黑" panose="020B0503020204020204" pitchFamily="34" charset="-122"/>
                <a:cs typeface="+mn-ea"/>
                <a:sym typeface="+mn-lt"/>
              </a:rPr>
              <a:t>年数据增长</a:t>
            </a:r>
            <a:r>
              <a:rPr lang="en-US" altLang="zh-CN" sz="1600" kern="0" dirty="0">
                <a:latin typeface="微软雅黑" panose="020B0503020204020204" pitchFamily="34" charset="-122"/>
                <a:ea typeface="微软雅黑" panose="020B0503020204020204" pitchFamily="34" charset="-122"/>
                <a:cs typeface="+mn-ea"/>
                <a:sym typeface="+mn-lt"/>
              </a:rPr>
              <a:t>0.62%(</a:t>
            </a:r>
            <a:r>
              <a:rPr lang="zh-CN" altLang="en-US" sz="1600" kern="0" dirty="0">
                <a:latin typeface="微软雅黑" panose="020B0503020204020204" pitchFamily="34" charset="-122"/>
                <a:ea typeface="微软雅黑" panose="020B0503020204020204" pitchFamily="34" charset="-122"/>
                <a:cs typeface="+mn-ea"/>
                <a:sym typeface="+mn-lt"/>
              </a:rPr>
              <a:t>数据均不含港、澳、台地区</a:t>
            </a:r>
            <a:r>
              <a:rPr lang="en-US" altLang="zh-CN" sz="1600" kern="0" dirty="0">
                <a:latin typeface="微软雅黑" panose="020B0503020204020204" pitchFamily="34" charset="-122"/>
                <a:ea typeface="微软雅黑" panose="020B0503020204020204" pitchFamily="34" charset="-122"/>
                <a:cs typeface="+mn-ea"/>
                <a:sym typeface="+mn-lt"/>
              </a:rPr>
              <a:t>)</a:t>
            </a:r>
            <a:r>
              <a:rPr lang="zh-CN" altLang="en-US" sz="1600" kern="0" dirty="0">
                <a:latin typeface="微软雅黑" panose="020B0503020204020204" pitchFamily="34" charset="-122"/>
                <a:ea typeface="微软雅黑" panose="020B0503020204020204" pitchFamily="34" charset="-122"/>
                <a:cs typeface="+mn-ea"/>
                <a:sym typeface="+mn-lt"/>
              </a:rPr>
              <a:t>。预计到</a:t>
            </a:r>
            <a:r>
              <a:rPr lang="en-US" altLang="zh-CN" sz="1600" kern="0" dirty="0">
                <a:latin typeface="微软雅黑" panose="020B0503020204020204" pitchFamily="34" charset="-122"/>
                <a:ea typeface="微软雅黑" panose="020B0503020204020204" pitchFamily="34" charset="-122"/>
                <a:cs typeface="+mn-ea"/>
                <a:sym typeface="+mn-lt"/>
              </a:rPr>
              <a:t>2020</a:t>
            </a:r>
            <a:r>
              <a:rPr lang="zh-CN" altLang="en-US" sz="1600" kern="0" dirty="0">
                <a:latin typeface="微软雅黑" panose="020B0503020204020204" pitchFamily="34" charset="-122"/>
                <a:ea typeface="微软雅黑" panose="020B0503020204020204" pitchFamily="34" charset="-122"/>
                <a:cs typeface="+mn-ea"/>
                <a:sym typeface="+mn-lt"/>
              </a:rPr>
              <a:t>年，来华留学生数量将达</a:t>
            </a:r>
            <a:r>
              <a:rPr lang="en-US" altLang="zh-CN" sz="1600" kern="0" dirty="0">
                <a:latin typeface="微软雅黑" panose="020B0503020204020204" pitchFamily="34" charset="-122"/>
                <a:ea typeface="微软雅黑" panose="020B0503020204020204" pitchFamily="34" charset="-122"/>
                <a:cs typeface="+mn-ea"/>
                <a:sym typeface="+mn-lt"/>
              </a:rPr>
              <a:t>50</a:t>
            </a:r>
            <a:r>
              <a:rPr lang="zh-CN" altLang="en-US" sz="1600" kern="0" dirty="0">
                <a:latin typeface="微软雅黑" panose="020B0503020204020204" pitchFamily="34" charset="-122"/>
                <a:ea typeface="微软雅黑" panose="020B0503020204020204" pitchFamily="34" charset="-122"/>
                <a:cs typeface="+mn-ea"/>
                <a:sym typeface="+mn-lt"/>
              </a:rPr>
              <a:t>万人次。</a:t>
            </a:r>
          </a:p>
        </p:txBody>
      </p:sp>
      <p:sp>
        <p:nvSpPr>
          <p:cNvPr id="10" name="文本框 9">
            <a:extLst>
              <a:ext uri="{FF2B5EF4-FFF2-40B4-BE49-F238E27FC236}">
                <a16:creationId xmlns:a16="http://schemas.microsoft.com/office/drawing/2014/main" id="{0E241D9F-3331-4064-B9EB-380354EB37A2}"/>
              </a:ext>
            </a:extLst>
          </p:cNvPr>
          <p:cNvSpPr txBox="1"/>
          <p:nvPr/>
        </p:nvSpPr>
        <p:spPr>
          <a:xfrm>
            <a:off x="1995055" y="2921168"/>
            <a:ext cx="9581485" cy="1021433"/>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对于留学生群体来说，不同的文化背景使得他们在传统教学时一些个性化教学需求无法被满足。传统课堂教学只能做到统一教学，而无法做到对学生的个性化针对性教学。近年来，这种现象虽有改观，但是学生的主观学习能动性仍然不足。</a:t>
            </a:r>
          </a:p>
        </p:txBody>
      </p:sp>
      <p:sp>
        <p:nvSpPr>
          <p:cNvPr id="11" name="文本框 10">
            <a:extLst>
              <a:ext uri="{FF2B5EF4-FFF2-40B4-BE49-F238E27FC236}">
                <a16:creationId xmlns:a16="http://schemas.microsoft.com/office/drawing/2014/main" id="{24E8E149-FCC1-4C5A-B1C5-4FE8D47F82F6}"/>
              </a:ext>
            </a:extLst>
          </p:cNvPr>
          <p:cNvSpPr txBox="1"/>
          <p:nvPr/>
        </p:nvSpPr>
        <p:spPr>
          <a:xfrm>
            <a:off x="1995055" y="4451112"/>
            <a:ext cx="9581485" cy="1021433"/>
          </a:xfrm>
          <a:prstGeom prst="rect">
            <a:avLst/>
          </a:prstGeom>
          <a:noFill/>
        </p:spPr>
        <p:txBody>
          <a:bodyPr wrap="square" rtlCol="0">
            <a:spAutoFit/>
          </a:bodyPr>
          <a:lstStyle/>
          <a:p>
            <a:pPr>
              <a:lnSpc>
                <a:spcPct val="130000"/>
              </a:lnSpc>
              <a:spcBef>
                <a:spcPts val="600"/>
              </a:spcBef>
            </a:pPr>
            <a:r>
              <a:rPr lang="zh-CN" altLang="en-US" sz="1600" kern="0" dirty="0">
                <a:latin typeface="微软雅黑" panose="020B0503020204020204" pitchFamily="34" charset="-122"/>
                <a:ea typeface="微软雅黑" panose="020B0503020204020204" pitchFamily="34" charset="-122"/>
                <a:cs typeface="+mn-ea"/>
                <a:sym typeface="+mn-lt"/>
              </a:rPr>
              <a:t>留学生在学习一年后需要参加汉语水平考试，在短时间内要求掌握大量的知识，这对留学生提出了很大的挑战。由于语言和学科知识的双重障碍，单纯课堂教学无法满足留学生的需求，所以需要额外的教学手段来进行补充学习，而线上教学系统是达到这一目的的最佳手段。</a:t>
            </a:r>
          </a:p>
        </p:txBody>
      </p:sp>
    </p:spTree>
    <p:custDataLst>
      <p:tags r:id="rId1"/>
    </p:custDataLst>
    <p:extLst>
      <p:ext uri="{BB962C8B-B14F-4D97-AF65-F5344CB8AC3E}">
        <p14:creationId xmlns:p14="http://schemas.microsoft.com/office/powerpoint/2010/main" val="2933612884"/>
      </p:ext>
    </p:extLst>
  </p:cSld>
  <p:clrMapOvr>
    <a:masterClrMapping/>
  </p:clrMapOvr>
  <mc:AlternateContent xmlns:mc="http://schemas.openxmlformats.org/markup-compatibility/2006">
    <mc:Choice xmlns:p14="http://schemas.microsoft.com/office/powerpoint/2010/main" Requires="p14">
      <p:transition spd="slow" p14:dur="2000" advTm="26518"/>
    </mc:Choice>
    <mc:Fallback>
      <p:transition spd="slow" advTm="2651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02</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毕设内容</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2269759807"/>
      </p:ext>
    </p:extLst>
  </p:cSld>
  <p:clrMapOvr>
    <a:masterClrMapping/>
  </p:clrMapOvr>
  <mc:AlternateContent xmlns:mc="http://schemas.openxmlformats.org/markup-compatibility/2006">
    <mc:Choice xmlns:p14="http://schemas.microsoft.com/office/powerpoint/2010/main" Requires="p14">
      <p:transition spd="slow" p14:dur="2000" advTm="2362"/>
    </mc:Choice>
    <mc:Fallback>
      <p:transition spd="slow" advTm="2362"/>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207818" y="267630"/>
            <a:ext cx="11710555" cy="6311590"/>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zh-CN" dirty="0"/>
              <a:t> </a:t>
            </a:r>
          </a:p>
          <a:p>
            <a:pPr lvl="0">
              <a:lnSpc>
                <a:spcPct val="150000"/>
              </a:lnSpc>
            </a:pPr>
            <a:endParaRPr lang="en-US" altLang="zh-CN" sz="2400" b="1"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一、研究智能教学系统的关键问题</a:t>
            </a:r>
            <a:endParaRPr lang="zh-CN" altLang="zh-CN" sz="2400" b="1" dirty="0">
              <a:solidFill>
                <a:srgbClr val="284760"/>
              </a:solidFill>
              <a:latin typeface="微软雅黑" panose="020B0503020204020204" pitchFamily="34" charset="-122"/>
              <a:ea typeface="微软雅黑" panose="020B0503020204020204" pitchFamily="34" charset="-122"/>
            </a:endParaRPr>
          </a:p>
          <a:p>
            <a:pPr>
              <a:lnSpc>
                <a:spcPct val="200000"/>
              </a:lnSpc>
            </a:pPr>
            <a:r>
              <a:rPr lang="zh-CN" altLang="en-US" dirty="0">
                <a:solidFill>
                  <a:srgbClr val="284760"/>
                </a:solidFill>
                <a:latin typeface="微软雅黑" panose="020B0503020204020204" pitchFamily="34" charset="-122"/>
                <a:ea typeface="微软雅黑" panose="020B0503020204020204" pitchFamily="34" charset="-122"/>
              </a:rPr>
              <a:t>通过查阅文献资料，深入了解智能教学系统的方方面面。因为智能教学系统理论是高度抽象的模型理论，所以将抽象理论应用于实际具象化的系统中是需要进一步研究的首要内容。通过了解智能教学系统的各种理论，分析各部分模型建立过程以及模型之间的通信与联系，最终将理论运用到本项目的系统中</a:t>
            </a:r>
            <a:r>
              <a:rPr lang="zh-CN" altLang="zh-CN" dirty="0">
                <a:solidFill>
                  <a:srgbClr val="284760"/>
                </a:solidFill>
                <a:latin typeface="微软雅黑" panose="020B0503020204020204" pitchFamily="34" charset="-122"/>
                <a:ea typeface="微软雅黑" panose="020B0503020204020204" pitchFamily="34" charset="-122"/>
              </a:rPr>
              <a:t>。</a:t>
            </a:r>
            <a:endParaRPr lang="en-US" altLang="zh-CN" dirty="0">
              <a:solidFill>
                <a:srgbClr val="284760"/>
              </a:solidFill>
              <a:latin typeface="微软雅黑" panose="020B0503020204020204" pitchFamily="34" charset="-122"/>
              <a:ea typeface="微软雅黑" panose="020B0503020204020204" pitchFamily="34" charset="-122"/>
            </a:endParaRPr>
          </a:p>
          <a:p>
            <a:pPr>
              <a:lnSpc>
                <a:spcPct val="150000"/>
              </a:lnSpc>
            </a:pPr>
            <a:endParaRPr lang="zh-CN" altLang="zh-CN" dirty="0">
              <a:solidFill>
                <a:srgbClr val="284760"/>
              </a:solidFill>
              <a:latin typeface="微软雅黑" panose="020B0503020204020204" pitchFamily="34" charset="-122"/>
              <a:ea typeface="微软雅黑" panose="020B0503020204020204" pitchFamily="34" charset="-122"/>
            </a:endParaRPr>
          </a:p>
          <a:p>
            <a:pPr lvl="0">
              <a:lnSpc>
                <a:spcPct val="150000"/>
              </a:lnSpc>
            </a:pPr>
            <a:r>
              <a:rPr lang="zh-CN" altLang="en-US" sz="2400" b="1" dirty="0">
                <a:solidFill>
                  <a:srgbClr val="284760"/>
                </a:solidFill>
                <a:latin typeface="微软雅黑" panose="020B0503020204020204" pitchFamily="34" charset="-122"/>
                <a:ea typeface="微软雅黑" panose="020B0503020204020204" pitchFamily="34" charset="-122"/>
              </a:rPr>
              <a:t>二、研究来华留学生的学习过程和教学模式</a:t>
            </a:r>
            <a:endParaRPr lang="en-US" altLang="zh-CN" sz="2400" b="1" dirty="0">
              <a:solidFill>
                <a:srgbClr val="284760"/>
              </a:solidFill>
              <a:latin typeface="微软雅黑" panose="020B0503020204020204" pitchFamily="34" charset="-122"/>
              <a:ea typeface="微软雅黑" panose="020B0503020204020204" pitchFamily="34" charset="-122"/>
            </a:endParaRPr>
          </a:p>
          <a:p>
            <a:pPr lvl="0">
              <a:lnSpc>
                <a:spcPct val="200000"/>
              </a:lnSpc>
            </a:pPr>
            <a:r>
              <a:rPr lang="zh-CN" altLang="en-US" dirty="0">
                <a:solidFill>
                  <a:srgbClr val="284760"/>
                </a:solidFill>
                <a:latin typeface="微软雅黑" panose="020B0503020204020204" pitchFamily="34" charset="-122"/>
                <a:ea typeface="微软雅黑" panose="020B0503020204020204" pitchFamily="34" charset="-122"/>
              </a:rPr>
              <a:t>通过研究来华留学生的学习特点与华文教学的教学模式，为系统需求分析与系统设计提供依据与详细要求。找出当前用户群体的特殊性与关键需求，研究华文教学中普遍采用的方法，对系统功能需求提出了怎样的特殊要求比如语言多样化等</a:t>
            </a:r>
            <a:r>
              <a:rPr lang="zh-CN" altLang="zh-CN" dirty="0">
                <a:solidFill>
                  <a:srgbClr val="284760"/>
                </a:solidFill>
                <a:latin typeface="微软雅黑" panose="020B0503020204020204" pitchFamily="34" charset="-122"/>
                <a:ea typeface="微软雅黑" panose="020B0503020204020204" pitchFamily="34" charset="-122"/>
              </a:rPr>
              <a:t>。</a:t>
            </a:r>
          </a:p>
          <a:p>
            <a:pPr algn="ctr" defTabSz="914377">
              <a:lnSpc>
                <a:spcPct val="150000"/>
              </a:lnSpc>
              <a:defRPr/>
            </a:pPr>
            <a:endParaRPr lang="zh-CN" altLang="en-US" sz="28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87359" y="444230"/>
            <a:ext cx="539678" cy="521243"/>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230175" y="1101099"/>
            <a:ext cx="11688198"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971577" y="443241"/>
            <a:ext cx="33683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毕设内容</a:t>
            </a:r>
          </a:p>
        </p:txBody>
      </p:sp>
    </p:spTree>
    <p:extLst>
      <p:ext uri="{BB962C8B-B14F-4D97-AF65-F5344CB8AC3E}">
        <p14:creationId xmlns:p14="http://schemas.microsoft.com/office/powerpoint/2010/main" val="4015665453"/>
      </p:ext>
    </p:extLst>
  </p:cSld>
  <p:clrMapOvr>
    <a:masterClrMapping/>
  </p:clrMapOvr>
  <mc:AlternateContent xmlns:mc="http://schemas.openxmlformats.org/markup-compatibility/2006">
    <mc:Choice xmlns:p14="http://schemas.microsoft.com/office/powerpoint/2010/main" Requires="p14">
      <p:transition spd="slow" p14:dur="2000" advTm="19541"/>
    </mc:Choice>
    <mc:Fallback>
      <p:transition spd="slow" advTm="19541"/>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1"/>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3"/>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0" name="矩形: 圆角 19">
            <a:extLst>
              <a:ext uri="{FF2B5EF4-FFF2-40B4-BE49-F238E27FC236}">
                <a16:creationId xmlns:a16="http://schemas.microsoft.com/office/drawing/2014/main" id="{24EBDCF2-D65B-4C60-B1BC-079AE49DCC1D}"/>
              </a:ext>
            </a:extLst>
          </p:cNvPr>
          <p:cNvSpPr/>
          <p:nvPr/>
        </p:nvSpPr>
        <p:spPr>
          <a:xfrm>
            <a:off x="207818" y="249382"/>
            <a:ext cx="11772900" cy="6380018"/>
          </a:xfrm>
          <a:prstGeom prst="roundRect">
            <a:avLst>
              <a:gd name="adj" fmla="val 2436"/>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nSpc>
                <a:spcPct val="200000"/>
              </a:lnSpc>
            </a:pPr>
            <a:r>
              <a:rPr lang="zh-CN" altLang="en-US" sz="2400" b="1" dirty="0">
                <a:solidFill>
                  <a:srgbClr val="284760"/>
                </a:solidFill>
                <a:latin typeface="微软雅黑" panose="020B0503020204020204" pitchFamily="34" charset="-122"/>
                <a:ea typeface="微软雅黑" panose="020B0503020204020204" pitchFamily="34" charset="-122"/>
              </a:rPr>
              <a:t>三、研究智能教学系统开发的方法和技术</a:t>
            </a:r>
            <a:endParaRPr lang="zh-CN" altLang="zh-CN" sz="2400" b="1" dirty="0">
              <a:solidFill>
                <a:srgbClr val="284760"/>
              </a:solidFill>
              <a:latin typeface="微软雅黑" panose="020B0503020204020204" pitchFamily="34" charset="-122"/>
              <a:ea typeface="微软雅黑" panose="020B0503020204020204" pitchFamily="34" charset="-122"/>
            </a:endParaRPr>
          </a:p>
          <a:p>
            <a:pPr lvl="0">
              <a:lnSpc>
                <a:spcPct val="200000"/>
              </a:lnSpc>
            </a:pPr>
            <a:r>
              <a:rPr lang="zh-CN" altLang="en-US" dirty="0">
                <a:solidFill>
                  <a:srgbClr val="284760"/>
                </a:solidFill>
                <a:latin typeface="微软雅黑" panose="020B0503020204020204" pitchFamily="34" charset="-122"/>
                <a:ea typeface="微软雅黑" panose="020B0503020204020204" pitchFamily="34" charset="-122"/>
              </a:rPr>
              <a:t>通过查阅有关智能教学系统技术以及类似系统的相关资料，找到现有可用的开发方法和技术，进行技术选型与评估，结合项目需求选择合适的方法与技术，并应用到系统的开发之中，最后通过可行性分析论证</a:t>
            </a:r>
            <a:r>
              <a:rPr lang="zh-CN" altLang="zh-CN" dirty="0">
                <a:solidFill>
                  <a:srgbClr val="284760"/>
                </a:solidFill>
                <a:latin typeface="微软雅黑" panose="020B0503020204020204" pitchFamily="34" charset="-122"/>
                <a:ea typeface="微软雅黑" panose="020B0503020204020204" pitchFamily="34" charset="-122"/>
              </a:rPr>
              <a:t>。</a:t>
            </a:r>
            <a:endParaRPr lang="en-US" altLang="zh-CN" sz="2400" dirty="0">
              <a:solidFill>
                <a:srgbClr val="284760"/>
              </a:solidFill>
              <a:latin typeface="微软雅黑" panose="020B0503020204020204" pitchFamily="34" charset="-122"/>
              <a:ea typeface="微软雅黑" panose="020B0503020204020204" pitchFamily="34" charset="-122"/>
            </a:endParaRPr>
          </a:p>
          <a:p>
            <a:pPr lvl="0">
              <a:lnSpc>
                <a:spcPct val="200000"/>
              </a:lnSpc>
            </a:pPr>
            <a:r>
              <a:rPr lang="zh-CN" altLang="en-US" sz="2400" b="1" dirty="0">
                <a:solidFill>
                  <a:srgbClr val="284760"/>
                </a:solidFill>
                <a:latin typeface="微软雅黑" panose="020B0503020204020204" pitchFamily="34" charset="-122"/>
                <a:ea typeface="微软雅黑" panose="020B0503020204020204" pitchFamily="34" charset="-122"/>
              </a:rPr>
              <a:t>四、系统开发过程</a:t>
            </a:r>
            <a:endParaRPr lang="zh-CN" altLang="zh-CN" sz="2400" b="1" dirty="0">
              <a:solidFill>
                <a:srgbClr val="284760"/>
              </a:solidFill>
              <a:latin typeface="微软雅黑" panose="020B0503020204020204" pitchFamily="34" charset="-122"/>
              <a:ea typeface="微软雅黑" panose="020B0503020204020204" pitchFamily="34" charset="-122"/>
            </a:endParaRPr>
          </a:p>
          <a:p>
            <a:pPr lvl="0">
              <a:lnSpc>
                <a:spcPct val="200000"/>
              </a:lnSpc>
            </a:pPr>
            <a:r>
              <a:rPr lang="zh-CN" altLang="en-US" dirty="0">
                <a:solidFill>
                  <a:srgbClr val="284760"/>
                </a:solidFill>
                <a:latin typeface="微软雅黑" panose="020B0503020204020204" pitchFamily="34" charset="-122"/>
                <a:ea typeface="微软雅黑" panose="020B0503020204020204" pitchFamily="34" charset="-122"/>
              </a:rPr>
              <a:t>在完成需求分析、软件设计等过程后，开始整个系统的开发工作，按项目计划及时系统开发工作，最后对已开发的系统进行测试工作，根据测试报告进一步完善系统，直到满足需求和设计要求。</a:t>
            </a:r>
            <a:endParaRPr lang="zh-CN" altLang="zh-CN" dirty="0">
              <a:solidFill>
                <a:srgbClr val="284760"/>
              </a:solidFill>
              <a:latin typeface="微软雅黑" panose="020B0503020204020204" pitchFamily="34" charset="-122"/>
              <a:ea typeface="微软雅黑" panose="020B0503020204020204" pitchFamily="34" charset="-122"/>
            </a:endParaRPr>
          </a:p>
          <a:p>
            <a:pPr defTabSz="914377">
              <a:lnSpc>
                <a:spcPct val="150000"/>
              </a:lnSpc>
              <a:defRPr/>
            </a:pPr>
            <a:endParaRPr lang="zh-CN" altLang="en-US" sz="3200" b="1" dirty="0">
              <a:solidFill>
                <a:srgbClr val="284760"/>
              </a:solidFill>
              <a:latin typeface="微软雅黑" panose="020B0503020204020204" pitchFamily="34" charset="-122"/>
              <a:ea typeface="微软雅黑" panose="020B0503020204020204" pitchFamily="34" charset="-122"/>
            </a:endParaRPr>
          </a:p>
        </p:txBody>
      </p:sp>
      <p:grpSp>
        <p:nvGrpSpPr>
          <p:cNvPr id="5" name="组合 4">
            <a:extLst>
              <a:ext uri="{FF2B5EF4-FFF2-40B4-BE49-F238E27FC236}">
                <a16:creationId xmlns:a16="http://schemas.microsoft.com/office/drawing/2014/main" id="{14D7CE04-1AB2-4828-B533-47D1204DA476}"/>
              </a:ext>
            </a:extLst>
          </p:cNvPr>
          <p:cNvGrpSpPr/>
          <p:nvPr/>
        </p:nvGrpSpPr>
        <p:grpSpPr>
          <a:xfrm>
            <a:off x="343851" y="458446"/>
            <a:ext cx="542551" cy="555040"/>
            <a:chOff x="-1422943" y="2124099"/>
            <a:chExt cx="521243" cy="521243"/>
          </a:xfrm>
        </p:grpSpPr>
        <p:sp>
          <p:nvSpPr>
            <p:cNvPr id="60" name="出自【趣你的PPT】(微信:qunideppt)：最优质的PPT资源库">
              <a:extLst>
                <a:ext uri="{FF2B5EF4-FFF2-40B4-BE49-F238E27FC236}">
                  <a16:creationId xmlns:a16="http://schemas.microsoft.com/office/drawing/2014/main" id="{7FF5F954-AB89-40D2-BECC-F6BA5F7F9D1D}"/>
                </a:ext>
              </a:extLst>
            </p:cNvPr>
            <p:cNvSpPr/>
            <p:nvPr/>
          </p:nvSpPr>
          <p:spPr>
            <a:xfrm>
              <a:off x="-1422943" y="2124099"/>
              <a:ext cx="521243" cy="521243"/>
            </a:xfrm>
            <a:prstGeom prst="ellipse">
              <a:avLst/>
            </a:prstGeom>
            <a:noFill/>
            <a:ln w="31750">
              <a:solidFill>
                <a:srgbClr val="2847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等线" panose="020F0502020204030204"/>
                <a:ea typeface="等线" panose="02010600030101010101" pitchFamily="2" charset="-122"/>
                <a:cs typeface="+mn-cs"/>
              </a:endParaRPr>
            </a:p>
          </p:txBody>
        </p:sp>
        <p:sp>
          <p:nvSpPr>
            <p:cNvPr id="61" name="出自【趣你的PPT】(微信:qunideppt)：最优质的PPT资源库">
              <a:extLst>
                <a:ext uri="{FF2B5EF4-FFF2-40B4-BE49-F238E27FC236}">
                  <a16:creationId xmlns:a16="http://schemas.microsoft.com/office/drawing/2014/main" id="{2C4FF030-A402-40F6-B547-8985DC623C31}"/>
                </a:ext>
              </a:extLst>
            </p:cNvPr>
            <p:cNvSpPr>
              <a:spLocks noEditPoints="1"/>
            </p:cNvSpPr>
            <p:nvPr/>
          </p:nvSpPr>
          <p:spPr bwMode="auto">
            <a:xfrm>
              <a:off x="-1379924" y="2221227"/>
              <a:ext cx="435205" cy="326986"/>
            </a:xfrm>
            <a:custGeom>
              <a:avLst/>
              <a:gdLst>
                <a:gd name="T0" fmla="*/ 2673 w 2673"/>
                <a:gd name="T1" fmla="*/ 637 h 2005"/>
                <a:gd name="T2" fmla="*/ 1341 w 2673"/>
                <a:gd name="T3" fmla="*/ 0 h 2005"/>
                <a:gd name="T4" fmla="*/ 0 w 2673"/>
                <a:gd name="T5" fmla="*/ 637 h 2005"/>
                <a:gd name="T6" fmla="*/ 1341 w 2673"/>
                <a:gd name="T7" fmla="*/ 1273 h 2005"/>
                <a:gd name="T8" fmla="*/ 2388 w 2673"/>
                <a:gd name="T9" fmla="*/ 773 h 2005"/>
                <a:gd name="T10" fmla="*/ 2388 w 2673"/>
                <a:gd name="T11" fmla="*/ 1514 h 2005"/>
                <a:gd name="T12" fmla="*/ 2497 w 2673"/>
                <a:gd name="T13" fmla="*/ 1514 h 2005"/>
                <a:gd name="T14" fmla="*/ 2497 w 2673"/>
                <a:gd name="T15" fmla="*/ 721 h 2005"/>
                <a:gd name="T16" fmla="*/ 2673 w 2673"/>
                <a:gd name="T17" fmla="*/ 637 h 2005"/>
                <a:gd name="T18" fmla="*/ 2673 w 2673"/>
                <a:gd name="T19" fmla="*/ 637 h 2005"/>
                <a:gd name="T20" fmla="*/ 1341 w 2673"/>
                <a:gd name="T21" fmla="*/ 1110 h 2005"/>
                <a:gd name="T22" fmla="*/ 343 w 2673"/>
                <a:gd name="T23" fmla="*/ 637 h 2005"/>
                <a:gd name="T24" fmla="*/ 1341 w 2673"/>
                <a:gd name="T25" fmla="*/ 163 h 2005"/>
                <a:gd name="T26" fmla="*/ 2332 w 2673"/>
                <a:gd name="T27" fmla="*/ 637 h 2005"/>
                <a:gd name="T28" fmla="*/ 1341 w 2673"/>
                <a:gd name="T29" fmla="*/ 1110 h 2005"/>
                <a:gd name="T30" fmla="*/ 1341 w 2673"/>
                <a:gd name="T31" fmla="*/ 1110 h 2005"/>
                <a:gd name="T32" fmla="*/ 2052 w 2673"/>
                <a:gd name="T33" fmla="*/ 1661 h 2005"/>
                <a:gd name="T34" fmla="*/ 1539 w 2673"/>
                <a:gd name="T35" fmla="*/ 1840 h 2005"/>
                <a:gd name="T36" fmla="*/ 1063 w 2673"/>
                <a:gd name="T37" fmla="*/ 1818 h 2005"/>
                <a:gd name="T38" fmla="*/ 630 w 2673"/>
                <a:gd name="T39" fmla="*/ 1661 h 2005"/>
                <a:gd name="T40" fmla="*/ 630 w 2673"/>
                <a:gd name="T41" fmla="*/ 1174 h 2005"/>
                <a:gd name="T42" fmla="*/ 521 w 2673"/>
                <a:gd name="T43" fmla="*/ 1174 h 2005"/>
                <a:gd name="T44" fmla="*/ 521 w 2673"/>
                <a:gd name="T45" fmla="*/ 1762 h 2005"/>
                <a:gd name="T46" fmla="*/ 553 w 2673"/>
                <a:gd name="T47" fmla="*/ 1783 h 2005"/>
                <a:gd name="T48" fmla="*/ 1044 w 2673"/>
                <a:gd name="T49" fmla="*/ 1970 h 2005"/>
                <a:gd name="T50" fmla="*/ 1367 w 2673"/>
                <a:gd name="T51" fmla="*/ 2005 h 2005"/>
                <a:gd name="T52" fmla="*/ 1547 w 2673"/>
                <a:gd name="T53" fmla="*/ 1994 h 2005"/>
                <a:gd name="T54" fmla="*/ 2128 w 2673"/>
                <a:gd name="T55" fmla="*/ 1783 h 2005"/>
                <a:gd name="T56" fmla="*/ 2160 w 2673"/>
                <a:gd name="T57" fmla="*/ 1762 h 2005"/>
                <a:gd name="T58" fmla="*/ 2160 w 2673"/>
                <a:gd name="T59" fmla="*/ 1174 h 2005"/>
                <a:gd name="T60" fmla="*/ 2052 w 2673"/>
                <a:gd name="T61" fmla="*/ 1174 h 2005"/>
                <a:gd name="T62" fmla="*/ 2052 w 2673"/>
                <a:gd name="T63" fmla="*/ 1661 h 2005"/>
                <a:gd name="T64" fmla="*/ 2052 w 2673"/>
                <a:gd name="T65" fmla="*/ 1661 h 2005"/>
                <a:gd name="T66" fmla="*/ 2052 w 2673"/>
                <a:gd name="T67" fmla="*/ 1661 h 2005"/>
                <a:gd name="T68" fmla="*/ 2052 w 2673"/>
                <a:gd name="T69" fmla="*/ 1661 h 20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673" h="2005">
                  <a:moveTo>
                    <a:pt x="2673" y="637"/>
                  </a:moveTo>
                  <a:cubicBezTo>
                    <a:pt x="1341" y="0"/>
                    <a:pt x="1341" y="0"/>
                    <a:pt x="1341" y="0"/>
                  </a:cubicBezTo>
                  <a:cubicBezTo>
                    <a:pt x="0" y="637"/>
                    <a:pt x="0" y="637"/>
                    <a:pt x="0" y="637"/>
                  </a:cubicBezTo>
                  <a:cubicBezTo>
                    <a:pt x="1341" y="1273"/>
                    <a:pt x="1341" y="1273"/>
                    <a:pt x="1341" y="1273"/>
                  </a:cubicBezTo>
                  <a:cubicBezTo>
                    <a:pt x="2388" y="773"/>
                    <a:pt x="2388" y="773"/>
                    <a:pt x="2388" y="773"/>
                  </a:cubicBezTo>
                  <a:cubicBezTo>
                    <a:pt x="2388" y="1514"/>
                    <a:pt x="2388" y="1514"/>
                    <a:pt x="2388" y="1514"/>
                  </a:cubicBezTo>
                  <a:cubicBezTo>
                    <a:pt x="2497" y="1514"/>
                    <a:pt x="2497" y="1514"/>
                    <a:pt x="2497" y="1514"/>
                  </a:cubicBezTo>
                  <a:cubicBezTo>
                    <a:pt x="2497" y="721"/>
                    <a:pt x="2497" y="721"/>
                    <a:pt x="2497" y="721"/>
                  </a:cubicBezTo>
                  <a:cubicBezTo>
                    <a:pt x="2673" y="637"/>
                    <a:pt x="2673" y="637"/>
                    <a:pt x="2673" y="637"/>
                  </a:cubicBezTo>
                  <a:cubicBezTo>
                    <a:pt x="2673" y="637"/>
                    <a:pt x="2673" y="637"/>
                    <a:pt x="2673" y="637"/>
                  </a:cubicBezTo>
                  <a:close/>
                  <a:moveTo>
                    <a:pt x="1341" y="1110"/>
                  </a:moveTo>
                  <a:cubicBezTo>
                    <a:pt x="343" y="637"/>
                    <a:pt x="343" y="637"/>
                    <a:pt x="343" y="637"/>
                  </a:cubicBezTo>
                  <a:cubicBezTo>
                    <a:pt x="1341" y="163"/>
                    <a:pt x="1341" y="163"/>
                    <a:pt x="1341" y="163"/>
                  </a:cubicBezTo>
                  <a:cubicBezTo>
                    <a:pt x="2332" y="637"/>
                    <a:pt x="2332" y="637"/>
                    <a:pt x="2332" y="637"/>
                  </a:cubicBezTo>
                  <a:cubicBezTo>
                    <a:pt x="1341" y="1110"/>
                    <a:pt x="1341" y="1110"/>
                    <a:pt x="1341" y="1110"/>
                  </a:cubicBezTo>
                  <a:cubicBezTo>
                    <a:pt x="1341" y="1110"/>
                    <a:pt x="1341" y="1110"/>
                    <a:pt x="1341" y="1110"/>
                  </a:cubicBezTo>
                  <a:close/>
                  <a:moveTo>
                    <a:pt x="2052" y="1661"/>
                  </a:moveTo>
                  <a:cubicBezTo>
                    <a:pt x="1891" y="1757"/>
                    <a:pt x="1719" y="1817"/>
                    <a:pt x="1539" y="1840"/>
                  </a:cubicBezTo>
                  <a:cubicBezTo>
                    <a:pt x="1385" y="1859"/>
                    <a:pt x="1225" y="1852"/>
                    <a:pt x="1063" y="1818"/>
                  </a:cubicBezTo>
                  <a:cubicBezTo>
                    <a:pt x="872" y="1778"/>
                    <a:pt x="711" y="1706"/>
                    <a:pt x="630" y="1661"/>
                  </a:cubicBezTo>
                  <a:cubicBezTo>
                    <a:pt x="630" y="1174"/>
                    <a:pt x="630" y="1174"/>
                    <a:pt x="630" y="1174"/>
                  </a:cubicBezTo>
                  <a:cubicBezTo>
                    <a:pt x="521" y="1174"/>
                    <a:pt x="521" y="1174"/>
                    <a:pt x="521" y="1174"/>
                  </a:cubicBezTo>
                  <a:cubicBezTo>
                    <a:pt x="521" y="1762"/>
                    <a:pt x="521" y="1762"/>
                    <a:pt x="521" y="1762"/>
                  </a:cubicBezTo>
                  <a:cubicBezTo>
                    <a:pt x="553" y="1783"/>
                    <a:pt x="553" y="1783"/>
                    <a:pt x="553" y="1783"/>
                  </a:cubicBezTo>
                  <a:cubicBezTo>
                    <a:pt x="561" y="1788"/>
                    <a:pt x="753" y="1909"/>
                    <a:pt x="1044" y="1970"/>
                  </a:cubicBezTo>
                  <a:cubicBezTo>
                    <a:pt x="1152" y="1993"/>
                    <a:pt x="1260" y="2005"/>
                    <a:pt x="1367" y="2005"/>
                  </a:cubicBezTo>
                  <a:cubicBezTo>
                    <a:pt x="1427" y="2005"/>
                    <a:pt x="1487" y="2001"/>
                    <a:pt x="1547" y="1994"/>
                  </a:cubicBezTo>
                  <a:cubicBezTo>
                    <a:pt x="1751" y="1968"/>
                    <a:pt x="1947" y="1897"/>
                    <a:pt x="2128" y="1783"/>
                  </a:cubicBezTo>
                  <a:cubicBezTo>
                    <a:pt x="2160" y="1762"/>
                    <a:pt x="2160" y="1762"/>
                    <a:pt x="2160" y="1762"/>
                  </a:cubicBezTo>
                  <a:cubicBezTo>
                    <a:pt x="2160" y="1174"/>
                    <a:pt x="2160" y="1174"/>
                    <a:pt x="2160" y="1174"/>
                  </a:cubicBezTo>
                  <a:cubicBezTo>
                    <a:pt x="2052" y="1174"/>
                    <a:pt x="2052" y="1174"/>
                    <a:pt x="2052" y="1174"/>
                  </a:cubicBezTo>
                  <a:cubicBezTo>
                    <a:pt x="2052" y="1661"/>
                    <a:pt x="2052" y="1661"/>
                    <a:pt x="2052" y="1661"/>
                  </a:cubicBezTo>
                  <a:cubicBezTo>
                    <a:pt x="2052" y="1661"/>
                    <a:pt x="2052" y="1661"/>
                    <a:pt x="2052" y="1661"/>
                  </a:cubicBezTo>
                  <a:close/>
                  <a:moveTo>
                    <a:pt x="2052" y="1661"/>
                  </a:moveTo>
                  <a:cubicBezTo>
                    <a:pt x="2052" y="1661"/>
                    <a:pt x="2052" y="1661"/>
                    <a:pt x="2052" y="1661"/>
                  </a:cubicBezTo>
                </a:path>
              </a:pathLst>
            </a:custGeom>
            <a:solidFill>
              <a:srgbClr val="284760"/>
            </a:solidFill>
            <a:ln>
              <a:solidFill>
                <a:srgbClr val="284760"/>
              </a:solidFill>
            </a:ln>
            <a:extLst/>
          </p:spPr>
          <p:txBody>
            <a:bodyPr vert="horz" wrap="square" lIns="114924" tIns="57463" rIns="114924" bIns="57463"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257" b="0" i="0" u="none" strike="noStrike" kern="1200" cap="none" spc="0" normalizeH="0" baseline="0" noProof="0" dirty="0">
                <a:ln>
                  <a:noFill/>
                </a:ln>
                <a:solidFill>
                  <a:srgbClr val="000000"/>
                </a:solidFill>
                <a:effectLst/>
                <a:uLnTx/>
                <a:uFillTx/>
                <a:latin typeface="等线" panose="020F0502020204030204"/>
                <a:ea typeface="等线" panose="02010600030101010101" pitchFamily="2" charset="-122"/>
                <a:cs typeface="+mn-cs"/>
              </a:endParaRPr>
            </a:p>
          </p:txBody>
        </p:sp>
      </p:grpSp>
      <p:cxnSp>
        <p:nvCxnSpPr>
          <p:cNvPr id="3" name="直接连接符 2">
            <a:extLst>
              <a:ext uri="{FF2B5EF4-FFF2-40B4-BE49-F238E27FC236}">
                <a16:creationId xmlns:a16="http://schemas.microsoft.com/office/drawing/2014/main" id="{35B84BC7-93B7-4268-86DE-5EA1847EBEFB}"/>
              </a:ext>
            </a:extLst>
          </p:cNvPr>
          <p:cNvCxnSpPr>
            <a:cxnSpLocks/>
          </p:cNvCxnSpPr>
          <p:nvPr/>
        </p:nvCxnSpPr>
        <p:spPr>
          <a:xfrm>
            <a:off x="207818" y="1225732"/>
            <a:ext cx="11772900" cy="0"/>
          </a:xfrm>
          <a:prstGeom prst="line">
            <a:avLst/>
          </a:prstGeom>
          <a:ln w="9525">
            <a:solidFill>
              <a:schemeClr val="bg1">
                <a:lumMod val="85000"/>
              </a:schemeClr>
            </a:solidFill>
          </a:ln>
          <a:effectLst>
            <a:innerShdw blurRad="63500" dist="50800" dir="5400000">
              <a:prstClr val="black">
                <a:alpha val="50000"/>
              </a:prstClr>
            </a:innerShdw>
          </a:effectLst>
        </p:spPr>
        <p:style>
          <a:lnRef idx="1">
            <a:schemeClr val="accent1"/>
          </a:lnRef>
          <a:fillRef idx="0">
            <a:schemeClr val="accent1"/>
          </a:fillRef>
          <a:effectRef idx="0">
            <a:schemeClr val="accent1"/>
          </a:effectRef>
          <a:fontRef idx="minor">
            <a:schemeClr val="tx1"/>
          </a:fontRef>
        </p:style>
      </p:cxnSp>
      <p:sp>
        <p:nvSpPr>
          <p:cNvPr id="24" name="出自【趣你的PPT】(微信:qunideppt)：最优质的PPT资源库">
            <a:extLst>
              <a:ext uri="{FF2B5EF4-FFF2-40B4-BE49-F238E27FC236}">
                <a16:creationId xmlns:a16="http://schemas.microsoft.com/office/drawing/2014/main" id="{CABA2593-2FD9-43ED-A868-1EE2B7C29A4F}"/>
              </a:ext>
            </a:extLst>
          </p:cNvPr>
          <p:cNvSpPr txBox="1">
            <a:spLocks noChangeArrowheads="1"/>
          </p:cNvSpPr>
          <p:nvPr/>
        </p:nvSpPr>
        <p:spPr bwMode="auto">
          <a:xfrm>
            <a:off x="931180" y="474356"/>
            <a:ext cx="33862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l"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2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毕设内容</a:t>
            </a:r>
          </a:p>
        </p:txBody>
      </p:sp>
    </p:spTree>
    <p:extLst>
      <p:ext uri="{BB962C8B-B14F-4D97-AF65-F5344CB8AC3E}">
        <p14:creationId xmlns:p14="http://schemas.microsoft.com/office/powerpoint/2010/main" val="2177703228"/>
      </p:ext>
    </p:extLst>
  </p:cSld>
  <p:clrMapOvr>
    <a:masterClrMapping/>
  </p:clrMapOvr>
  <mc:AlternateContent xmlns:mc="http://schemas.openxmlformats.org/markup-compatibility/2006">
    <mc:Choice xmlns:p14="http://schemas.microsoft.com/office/powerpoint/2010/main" Requires="p14">
      <p:transition spd="slow" p14:dur="2000" advTm="12040"/>
    </mc:Choice>
    <mc:Fallback>
      <p:transition spd="slow" advTm="1204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97E4461-F0B0-4053-9A52-00EEBABC8BC3}"/>
              </a:ext>
            </a:extLst>
          </p:cNvPr>
          <p:cNvGrpSpPr/>
          <p:nvPr/>
        </p:nvGrpSpPr>
        <p:grpSpPr>
          <a:xfrm rot="5400000">
            <a:off x="-704856" y="704851"/>
            <a:ext cx="6858007" cy="5448303"/>
            <a:chOff x="-2" y="1409699"/>
            <a:chExt cx="12192002" cy="5448302"/>
          </a:xfrm>
        </p:grpSpPr>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5" name="出自【趣你的PPT】(微信:qunideppt)：最优质的PPT资源库">
            <a:extLst>
              <a:ext uri="{FF2B5EF4-FFF2-40B4-BE49-F238E27FC236}">
                <a16:creationId xmlns:a16="http://schemas.microsoft.com/office/drawing/2014/main" id="{9DFD2C85-8E67-4F25-BE95-118BC2A94ACE}"/>
              </a:ext>
            </a:extLst>
          </p:cNvPr>
          <p:cNvSpPr txBox="1">
            <a:spLocks noChangeArrowheads="1"/>
          </p:cNvSpPr>
          <p:nvPr/>
        </p:nvSpPr>
        <p:spPr bwMode="auto">
          <a:xfrm>
            <a:off x="438277" y="3611923"/>
            <a:ext cx="3253267"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ctr"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Part 03</a:t>
            </a:r>
            <a:endParaRPr kumimoji="0" lang="zh-CN" altLang="en-US" sz="60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nvGrpSpPr>
          <p:cNvPr id="26" name="组合 25">
            <a:extLst>
              <a:ext uri="{FF2B5EF4-FFF2-40B4-BE49-F238E27FC236}">
                <a16:creationId xmlns:a16="http://schemas.microsoft.com/office/drawing/2014/main" id="{B04F4AA2-45E2-4B8B-8847-45A87199C4F3}"/>
              </a:ext>
            </a:extLst>
          </p:cNvPr>
          <p:cNvGrpSpPr/>
          <p:nvPr/>
        </p:nvGrpSpPr>
        <p:grpSpPr>
          <a:xfrm>
            <a:off x="1486021" y="1849415"/>
            <a:ext cx="1157776" cy="1434452"/>
            <a:chOff x="4459288" y="1546225"/>
            <a:chExt cx="431800" cy="534988"/>
          </a:xfrm>
          <a:solidFill>
            <a:srgbClr val="FDFDFE"/>
          </a:solidFill>
        </p:grpSpPr>
        <p:sp>
          <p:nvSpPr>
            <p:cNvPr id="27" name="Freeform 14">
              <a:extLst>
                <a:ext uri="{FF2B5EF4-FFF2-40B4-BE49-F238E27FC236}">
                  <a16:creationId xmlns:a16="http://schemas.microsoft.com/office/drawing/2014/main" id="{695900FB-20E9-47FE-A12F-8B143FC6B0DE}"/>
                </a:ext>
              </a:extLst>
            </p:cNvPr>
            <p:cNvSpPr>
              <a:spLocks/>
            </p:cNvSpPr>
            <p:nvPr/>
          </p:nvSpPr>
          <p:spPr bwMode="auto">
            <a:xfrm>
              <a:off x="4500563" y="1546225"/>
              <a:ext cx="390525" cy="485775"/>
            </a:xfrm>
            <a:custGeom>
              <a:avLst/>
              <a:gdLst>
                <a:gd name="T0" fmla="*/ 91 w 104"/>
                <a:gd name="T1" fmla="*/ 0 h 129"/>
                <a:gd name="T2" fmla="*/ 12 w 104"/>
                <a:gd name="T3" fmla="*/ 0 h 129"/>
                <a:gd name="T4" fmla="*/ 0 w 104"/>
                <a:gd name="T5" fmla="*/ 8 h 129"/>
                <a:gd name="T6" fmla="*/ 2 w 104"/>
                <a:gd name="T7" fmla="*/ 8 h 129"/>
                <a:gd name="T8" fmla="*/ 81 w 104"/>
                <a:gd name="T9" fmla="*/ 8 h 129"/>
                <a:gd name="T10" fmla="*/ 97 w 104"/>
                <a:gd name="T11" fmla="*/ 24 h 129"/>
                <a:gd name="T12" fmla="*/ 97 w 104"/>
                <a:gd name="T13" fmla="*/ 129 h 129"/>
                <a:gd name="T14" fmla="*/ 104 w 104"/>
                <a:gd name="T15" fmla="*/ 118 h 129"/>
                <a:gd name="T16" fmla="*/ 104 w 104"/>
                <a:gd name="T17" fmla="*/ 13 h 129"/>
                <a:gd name="T18" fmla="*/ 91 w 104"/>
                <a:gd name="T19"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29">
                  <a:moveTo>
                    <a:pt x="91" y="0"/>
                  </a:moveTo>
                  <a:cubicBezTo>
                    <a:pt x="12" y="0"/>
                    <a:pt x="12" y="0"/>
                    <a:pt x="12" y="0"/>
                  </a:cubicBezTo>
                  <a:cubicBezTo>
                    <a:pt x="7" y="0"/>
                    <a:pt x="2" y="4"/>
                    <a:pt x="0" y="8"/>
                  </a:cubicBezTo>
                  <a:cubicBezTo>
                    <a:pt x="1" y="8"/>
                    <a:pt x="1" y="8"/>
                    <a:pt x="2" y="8"/>
                  </a:cubicBezTo>
                  <a:cubicBezTo>
                    <a:pt x="81" y="8"/>
                    <a:pt x="81" y="8"/>
                    <a:pt x="81" y="8"/>
                  </a:cubicBezTo>
                  <a:cubicBezTo>
                    <a:pt x="90" y="8"/>
                    <a:pt x="97" y="15"/>
                    <a:pt x="97" y="24"/>
                  </a:cubicBezTo>
                  <a:cubicBezTo>
                    <a:pt x="97" y="129"/>
                    <a:pt x="97" y="129"/>
                    <a:pt x="97" y="129"/>
                  </a:cubicBezTo>
                  <a:cubicBezTo>
                    <a:pt x="101" y="127"/>
                    <a:pt x="104" y="123"/>
                    <a:pt x="104" y="118"/>
                  </a:cubicBezTo>
                  <a:cubicBezTo>
                    <a:pt x="104" y="13"/>
                    <a:pt x="104" y="13"/>
                    <a:pt x="104" y="13"/>
                  </a:cubicBezTo>
                  <a:cubicBezTo>
                    <a:pt x="104" y="6"/>
                    <a:pt x="98" y="0"/>
                    <a:pt x="9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8" name="Freeform 15">
              <a:extLst>
                <a:ext uri="{FF2B5EF4-FFF2-40B4-BE49-F238E27FC236}">
                  <a16:creationId xmlns:a16="http://schemas.microsoft.com/office/drawing/2014/main" id="{2FFC268B-C34E-45AE-8062-68B62912038A}"/>
                </a:ext>
              </a:extLst>
            </p:cNvPr>
            <p:cNvSpPr>
              <a:spLocks/>
            </p:cNvSpPr>
            <p:nvPr/>
          </p:nvSpPr>
          <p:spPr bwMode="auto">
            <a:xfrm>
              <a:off x="4608513" y="1743075"/>
              <a:ext cx="38100" cy="25400"/>
            </a:xfrm>
            <a:custGeom>
              <a:avLst/>
              <a:gdLst>
                <a:gd name="T0" fmla="*/ 0 w 10"/>
                <a:gd name="T1" fmla="*/ 7 h 7"/>
                <a:gd name="T2" fmla="*/ 10 w 10"/>
                <a:gd name="T3" fmla="*/ 7 h 7"/>
                <a:gd name="T4" fmla="*/ 10 w 10"/>
                <a:gd name="T5" fmla="*/ 2 h 7"/>
                <a:gd name="T6" fmla="*/ 1 w 10"/>
                <a:gd name="T7" fmla="*/ 0 h 7"/>
                <a:gd name="T8" fmla="*/ 0 w 10"/>
                <a:gd name="T9" fmla="*/ 7 h 7"/>
              </a:gdLst>
              <a:ahLst/>
              <a:cxnLst>
                <a:cxn ang="0">
                  <a:pos x="T0" y="T1"/>
                </a:cxn>
                <a:cxn ang="0">
                  <a:pos x="T2" y="T3"/>
                </a:cxn>
                <a:cxn ang="0">
                  <a:pos x="T4" y="T5"/>
                </a:cxn>
                <a:cxn ang="0">
                  <a:pos x="T6" y="T7"/>
                </a:cxn>
                <a:cxn ang="0">
                  <a:pos x="T8" y="T9"/>
                </a:cxn>
              </a:cxnLst>
              <a:rect l="0" t="0" r="r" b="b"/>
              <a:pathLst>
                <a:path w="10" h="7">
                  <a:moveTo>
                    <a:pt x="0" y="7"/>
                  </a:moveTo>
                  <a:cubicBezTo>
                    <a:pt x="10" y="7"/>
                    <a:pt x="10" y="7"/>
                    <a:pt x="10" y="7"/>
                  </a:cubicBezTo>
                  <a:cubicBezTo>
                    <a:pt x="10" y="2"/>
                    <a:pt x="10" y="2"/>
                    <a:pt x="10" y="2"/>
                  </a:cubicBezTo>
                  <a:cubicBezTo>
                    <a:pt x="7" y="2"/>
                    <a:pt x="4" y="1"/>
                    <a:pt x="1" y="0"/>
                  </a:cubicBezTo>
                  <a:cubicBezTo>
                    <a:pt x="0" y="2"/>
                    <a:pt x="0"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29" name="Freeform 16">
              <a:extLst>
                <a:ext uri="{FF2B5EF4-FFF2-40B4-BE49-F238E27FC236}">
                  <a16:creationId xmlns:a16="http://schemas.microsoft.com/office/drawing/2014/main" id="{02908E2F-090D-4E19-9F67-92D113400441}"/>
                </a:ext>
              </a:extLst>
            </p:cNvPr>
            <p:cNvSpPr>
              <a:spLocks/>
            </p:cNvSpPr>
            <p:nvPr/>
          </p:nvSpPr>
          <p:spPr bwMode="auto">
            <a:xfrm>
              <a:off x="4608513" y="1787525"/>
              <a:ext cx="38100" cy="30163"/>
            </a:xfrm>
            <a:custGeom>
              <a:avLst/>
              <a:gdLst>
                <a:gd name="T0" fmla="*/ 1 w 10"/>
                <a:gd name="T1" fmla="*/ 8 h 8"/>
                <a:gd name="T2" fmla="*/ 10 w 10"/>
                <a:gd name="T3" fmla="*/ 6 h 8"/>
                <a:gd name="T4" fmla="*/ 10 w 10"/>
                <a:gd name="T5" fmla="*/ 0 h 8"/>
                <a:gd name="T6" fmla="*/ 0 w 10"/>
                <a:gd name="T7" fmla="*/ 0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7"/>
                    <a:pt x="7" y="6"/>
                    <a:pt x="10" y="6"/>
                  </a:cubicBezTo>
                  <a:cubicBezTo>
                    <a:pt x="10" y="0"/>
                    <a:pt x="10" y="0"/>
                    <a:pt x="10" y="0"/>
                  </a:cubicBezTo>
                  <a:cubicBezTo>
                    <a:pt x="0" y="0"/>
                    <a:pt x="0" y="0"/>
                    <a:pt x="0" y="0"/>
                  </a:cubicBezTo>
                  <a:cubicBezTo>
                    <a:pt x="0" y="3"/>
                    <a:pt x="0"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0" name="Freeform 17">
              <a:extLst>
                <a:ext uri="{FF2B5EF4-FFF2-40B4-BE49-F238E27FC236}">
                  <a16:creationId xmlns:a16="http://schemas.microsoft.com/office/drawing/2014/main" id="{0F26B2EB-97BB-4F8D-A18B-15D7608374D5}"/>
                </a:ext>
              </a:extLst>
            </p:cNvPr>
            <p:cNvSpPr>
              <a:spLocks/>
            </p:cNvSpPr>
            <p:nvPr/>
          </p:nvSpPr>
          <p:spPr bwMode="auto">
            <a:xfrm>
              <a:off x="4616451" y="1682750"/>
              <a:ext cx="30163" cy="49213"/>
            </a:xfrm>
            <a:custGeom>
              <a:avLst/>
              <a:gdLst>
                <a:gd name="T0" fmla="*/ 8 w 8"/>
                <a:gd name="T1" fmla="*/ 0 h 13"/>
                <a:gd name="T2" fmla="*/ 0 w 8"/>
                <a:gd name="T3" fmla="*/ 11 h 13"/>
                <a:gd name="T4" fmla="*/ 8 w 8"/>
                <a:gd name="T5" fmla="*/ 13 h 13"/>
                <a:gd name="T6" fmla="*/ 8 w 8"/>
                <a:gd name="T7" fmla="*/ 0 h 13"/>
              </a:gdLst>
              <a:ahLst/>
              <a:cxnLst>
                <a:cxn ang="0">
                  <a:pos x="T0" y="T1"/>
                </a:cxn>
                <a:cxn ang="0">
                  <a:pos x="T2" y="T3"/>
                </a:cxn>
                <a:cxn ang="0">
                  <a:pos x="T4" y="T5"/>
                </a:cxn>
                <a:cxn ang="0">
                  <a:pos x="T6" y="T7"/>
                </a:cxn>
              </a:cxnLst>
              <a:rect l="0" t="0" r="r" b="b"/>
              <a:pathLst>
                <a:path w="8" h="13">
                  <a:moveTo>
                    <a:pt x="8" y="0"/>
                  </a:moveTo>
                  <a:cubicBezTo>
                    <a:pt x="5" y="1"/>
                    <a:pt x="2" y="5"/>
                    <a:pt x="0" y="11"/>
                  </a:cubicBezTo>
                  <a:cubicBezTo>
                    <a:pt x="2" y="12"/>
                    <a:pt x="5" y="13"/>
                    <a:pt x="8" y="13"/>
                  </a:cubicBez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1" name="Freeform 18">
              <a:extLst>
                <a:ext uri="{FF2B5EF4-FFF2-40B4-BE49-F238E27FC236}">
                  <a16:creationId xmlns:a16="http://schemas.microsoft.com/office/drawing/2014/main" id="{F13BA204-5617-4DE8-84D6-2B426546A7A0}"/>
                </a:ext>
              </a:extLst>
            </p:cNvPr>
            <p:cNvSpPr>
              <a:spLocks/>
            </p:cNvSpPr>
            <p:nvPr/>
          </p:nvSpPr>
          <p:spPr bwMode="auto">
            <a:xfrm>
              <a:off x="4718051" y="1724025"/>
              <a:ext cx="38100" cy="44450"/>
            </a:xfrm>
            <a:custGeom>
              <a:avLst/>
              <a:gdLst>
                <a:gd name="T0" fmla="*/ 1 w 10"/>
                <a:gd name="T1" fmla="*/ 12 h 12"/>
                <a:gd name="T2" fmla="*/ 10 w 10"/>
                <a:gd name="T3" fmla="*/ 12 h 12"/>
                <a:gd name="T4" fmla="*/ 5 w 10"/>
                <a:gd name="T5" fmla="*/ 0 h 12"/>
                <a:gd name="T6" fmla="*/ 0 w 10"/>
                <a:gd name="T7" fmla="*/ 3 h 12"/>
                <a:gd name="T8" fmla="*/ 1 w 10"/>
                <a:gd name="T9" fmla="*/ 12 h 12"/>
              </a:gdLst>
              <a:ahLst/>
              <a:cxnLst>
                <a:cxn ang="0">
                  <a:pos x="T0" y="T1"/>
                </a:cxn>
                <a:cxn ang="0">
                  <a:pos x="T2" y="T3"/>
                </a:cxn>
                <a:cxn ang="0">
                  <a:pos x="T4" y="T5"/>
                </a:cxn>
                <a:cxn ang="0">
                  <a:pos x="T6" y="T7"/>
                </a:cxn>
                <a:cxn ang="0">
                  <a:pos x="T8" y="T9"/>
                </a:cxn>
              </a:cxnLst>
              <a:rect l="0" t="0" r="r" b="b"/>
              <a:pathLst>
                <a:path w="10" h="12">
                  <a:moveTo>
                    <a:pt x="1" y="12"/>
                  </a:moveTo>
                  <a:cubicBezTo>
                    <a:pt x="10" y="12"/>
                    <a:pt x="10" y="12"/>
                    <a:pt x="10" y="12"/>
                  </a:cubicBezTo>
                  <a:cubicBezTo>
                    <a:pt x="9" y="8"/>
                    <a:pt x="7" y="3"/>
                    <a:pt x="5" y="0"/>
                  </a:cubicBezTo>
                  <a:cubicBezTo>
                    <a:pt x="3" y="1"/>
                    <a:pt x="1" y="2"/>
                    <a:pt x="0" y="3"/>
                  </a:cubicBezTo>
                  <a:cubicBezTo>
                    <a:pt x="0" y="6"/>
                    <a:pt x="1" y="9"/>
                    <a:pt x="1"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2" name="Freeform 19">
              <a:extLst>
                <a:ext uri="{FF2B5EF4-FFF2-40B4-BE49-F238E27FC236}">
                  <a16:creationId xmlns:a16="http://schemas.microsoft.com/office/drawing/2014/main" id="{ED6007F7-F85F-4625-A101-5149805D43AB}"/>
                </a:ext>
              </a:extLst>
            </p:cNvPr>
            <p:cNvSpPr>
              <a:spLocks/>
            </p:cNvSpPr>
            <p:nvPr/>
          </p:nvSpPr>
          <p:spPr bwMode="auto">
            <a:xfrm>
              <a:off x="4586288" y="1689100"/>
              <a:ext cx="26988" cy="26988"/>
            </a:xfrm>
            <a:custGeom>
              <a:avLst/>
              <a:gdLst>
                <a:gd name="T0" fmla="*/ 7 w 7"/>
                <a:gd name="T1" fmla="*/ 0 h 7"/>
                <a:gd name="T2" fmla="*/ 0 w 7"/>
                <a:gd name="T3" fmla="*/ 5 h 7"/>
                <a:gd name="T4" fmla="*/ 3 w 7"/>
                <a:gd name="T5" fmla="*/ 7 h 7"/>
                <a:gd name="T6" fmla="*/ 7 w 7"/>
                <a:gd name="T7" fmla="*/ 0 h 7"/>
              </a:gdLst>
              <a:ahLst/>
              <a:cxnLst>
                <a:cxn ang="0">
                  <a:pos x="T0" y="T1"/>
                </a:cxn>
                <a:cxn ang="0">
                  <a:pos x="T2" y="T3"/>
                </a:cxn>
                <a:cxn ang="0">
                  <a:pos x="T4" y="T5"/>
                </a:cxn>
                <a:cxn ang="0">
                  <a:pos x="T6" y="T7"/>
                </a:cxn>
              </a:cxnLst>
              <a:rect l="0" t="0" r="r" b="b"/>
              <a:pathLst>
                <a:path w="7" h="7">
                  <a:moveTo>
                    <a:pt x="7" y="0"/>
                  </a:moveTo>
                  <a:cubicBezTo>
                    <a:pt x="4" y="1"/>
                    <a:pt x="2" y="3"/>
                    <a:pt x="0" y="5"/>
                  </a:cubicBezTo>
                  <a:cubicBezTo>
                    <a:pt x="1" y="6"/>
                    <a:pt x="2" y="7"/>
                    <a:pt x="3" y="7"/>
                  </a:cubicBezTo>
                  <a:cubicBezTo>
                    <a:pt x="4" y="5"/>
                    <a:pt x="5" y="2"/>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3" name="Freeform 20">
              <a:extLst>
                <a:ext uri="{FF2B5EF4-FFF2-40B4-BE49-F238E27FC236}">
                  <a16:creationId xmlns:a16="http://schemas.microsoft.com/office/drawing/2014/main" id="{D6B39BB2-29C5-4F56-97F3-908C3325E406}"/>
                </a:ext>
              </a:extLst>
            </p:cNvPr>
            <p:cNvSpPr>
              <a:spLocks/>
            </p:cNvSpPr>
            <p:nvPr/>
          </p:nvSpPr>
          <p:spPr bwMode="auto">
            <a:xfrm>
              <a:off x="4616451" y="1828800"/>
              <a:ext cx="30163" cy="49213"/>
            </a:xfrm>
            <a:custGeom>
              <a:avLst/>
              <a:gdLst>
                <a:gd name="T0" fmla="*/ 8 w 8"/>
                <a:gd name="T1" fmla="*/ 13 h 13"/>
                <a:gd name="T2" fmla="*/ 8 w 8"/>
                <a:gd name="T3" fmla="*/ 0 h 13"/>
                <a:gd name="T4" fmla="*/ 0 w 8"/>
                <a:gd name="T5" fmla="*/ 2 h 13"/>
                <a:gd name="T6" fmla="*/ 8 w 8"/>
                <a:gd name="T7" fmla="*/ 13 h 13"/>
              </a:gdLst>
              <a:ahLst/>
              <a:cxnLst>
                <a:cxn ang="0">
                  <a:pos x="T0" y="T1"/>
                </a:cxn>
                <a:cxn ang="0">
                  <a:pos x="T2" y="T3"/>
                </a:cxn>
                <a:cxn ang="0">
                  <a:pos x="T4" y="T5"/>
                </a:cxn>
                <a:cxn ang="0">
                  <a:pos x="T6" y="T7"/>
                </a:cxn>
              </a:cxnLst>
              <a:rect l="0" t="0" r="r" b="b"/>
              <a:pathLst>
                <a:path w="8" h="13">
                  <a:moveTo>
                    <a:pt x="8" y="13"/>
                  </a:moveTo>
                  <a:cubicBezTo>
                    <a:pt x="8" y="0"/>
                    <a:pt x="8" y="0"/>
                    <a:pt x="8" y="0"/>
                  </a:cubicBezTo>
                  <a:cubicBezTo>
                    <a:pt x="5" y="0"/>
                    <a:pt x="2" y="1"/>
                    <a:pt x="0" y="2"/>
                  </a:cubicBezTo>
                  <a:cubicBezTo>
                    <a:pt x="2" y="7"/>
                    <a:pt x="5" y="11"/>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4" name="Freeform 21">
              <a:extLst>
                <a:ext uri="{FF2B5EF4-FFF2-40B4-BE49-F238E27FC236}">
                  <a16:creationId xmlns:a16="http://schemas.microsoft.com/office/drawing/2014/main" id="{B41F7383-BA31-470F-A5BB-6C9EE4FE075D}"/>
                </a:ext>
              </a:extLst>
            </p:cNvPr>
            <p:cNvSpPr>
              <a:spLocks/>
            </p:cNvSpPr>
            <p:nvPr/>
          </p:nvSpPr>
          <p:spPr bwMode="auto">
            <a:xfrm>
              <a:off x="4665663" y="1682750"/>
              <a:ext cx="30163" cy="49213"/>
            </a:xfrm>
            <a:custGeom>
              <a:avLst/>
              <a:gdLst>
                <a:gd name="T0" fmla="*/ 0 w 8"/>
                <a:gd name="T1" fmla="*/ 0 h 13"/>
                <a:gd name="T2" fmla="*/ 0 w 8"/>
                <a:gd name="T3" fmla="*/ 13 h 13"/>
                <a:gd name="T4" fmla="*/ 8 w 8"/>
                <a:gd name="T5" fmla="*/ 11 h 13"/>
                <a:gd name="T6" fmla="*/ 0 w 8"/>
                <a:gd name="T7" fmla="*/ 0 h 13"/>
              </a:gdLst>
              <a:ahLst/>
              <a:cxnLst>
                <a:cxn ang="0">
                  <a:pos x="T0" y="T1"/>
                </a:cxn>
                <a:cxn ang="0">
                  <a:pos x="T2" y="T3"/>
                </a:cxn>
                <a:cxn ang="0">
                  <a:pos x="T4" y="T5"/>
                </a:cxn>
                <a:cxn ang="0">
                  <a:pos x="T6" y="T7"/>
                </a:cxn>
              </a:cxnLst>
              <a:rect l="0" t="0" r="r" b="b"/>
              <a:pathLst>
                <a:path w="8" h="13">
                  <a:moveTo>
                    <a:pt x="0" y="0"/>
                  </a:moveTo>
                  <a:cubicBezTo>
                    <a:pt x="0" y="13"/>
                    <a:pt x="0" y="13"/>
                    <a:pt x="0" y="13"/>
                  </a:cubicBezTo>
                  <a:cubicBezTo>
                    <a:pt x="3" y="13"/>
                    <a:pt x="5" y="12"/>
                    <a:pt x="8" y="11"/>
                  </a:cubicBezTo>
                  <a:cubicBezTo>
                    <a:pt x="6" y="5"/>
                    <a:pt x="3" y="1"/>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5" name="Freeform 22">
              <a:extLst>
                <a:ext uri="{FF2B5EF4-FFF2-40B4-BE49-F238E27FC236}">
                  <a16:creationId xmlns:a16="http://schemas.microsoft.com/office/drawing/2014/main" id="{6BE33B4D-C44B-44C3-AEDE-9DCB1377D3A6}"/>
                </a:ext>
              </a:extLst>
            </p:cNvPr>
            <p:cNvSpPr>
              <a:spLocks/>
            </p:cNvSpPr>
            <p:nvPr/>
          </p:nvSpPr>
          <p:spPr bwMode="auto">
            <a:xfrm>
              <a:off x="4556126" y="1787525"/>
              <a:ext cx="38100" cy="49213"/>
            </a:xfrm>
            <a:custGeom>
              <a:avLst/>
              <a:gdLst>
                <a:gd name="T0" fmla="*/ 10 w 10"/>
                <a:gd name="T1" fmla="*/ 10 h 13"/>
                <a:gd name="T2" fmla="*/ 9 w 10"/>
                <a:gd name="T3" fmla="*/ 0 h 13"/>
                <a:gd name="T4" fmla="*/ 0 w 10"/>
                <a:gd name="T5" fmla="*/ 0 h 13"/>
                <a:gd name="T6" fmla="*/ 5 w 10"/>
                <a:gd name="T7" fmla="*/ 13 h 13"/>
                <a:gd name="T8" fmla="*/ 10 w 10"/>
                <a:gd name="T9" fmla="*/ 10 h 13"/>
              </a:gdLst>
              <a:ahLst/>
              <a:cxnLst>
                <a:cxn ang="0">
                  <a:pos x="T0" y="T1"/>
                </a:cxn>
                <a:cxn ang="0">
                  <a:pos x="T2" y="T3"/>
                </a:cxn>
                <a:cxn ang="0">
                  <a:pos x="T4" y="T5"/>
                </a:cxn>
                <a:cxn ang="0">
                  <a:pos x="T6" y="T7"/>
                </a:cxn>
                <a:cxn ang="0">
                  <a:pos x="T8" y="T9"/>
                </a:cxn>
              </a:cxnLst>
              <a:rect l="0" t="0" r="r" b="b"/>
              <a:pathLst>
                <a:path w="10" h="13">
                  <a:moveTo>
                    <a:pt x="10" y="10"/>
                  </a:moveTo>
                  <a:cubicBezTo>
                    <a:pt x="9" y="7"/>
                    <a:pt x="9" y="4"/>
                    <a:pt x="9" y="0"/>
                  </a:cubicBezTo>
                  <a:cubicBezTo>
                    <a:pt x="0" y="0"/>
                    <a:pt x="0" y="0"/>
                    <a:pt x="0" y="0"/>
                  </a:cubicBezTo>
                  <a:cubicBezTo>
                    <a:pt x="1" y="5"/>
                    <a:pt x="2" y="10"/>
                    <a:pt x="5" y="13"/>
                  </a:cubicBezTo>
                  <a:cubicBezTo>
                    <a:pt x="7" y="12"/>
                    <a:pt x="8" y="11"/>
                    <a:pt x="1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6" name="Freeform 23">
              <a:extLst>
                <a:ext uri="{FF2B5EF4-FFF2-40B4-BE49-F238E27FC236}">
                  <a16:creationId xmlns:a16="http://schemas.microsoft.com/office/drawing/2014/main" id="{BBD02B13-6DB7-4865-8B00-4B8A428D362F}"/>
                </a:ext>
              </a:extLst>
            </p:cNvPr>
            <p:cNvSpPr>
              <a:spLocks/>
            </p:cNvSpPr>
            <p:nvPr/>
          </p:nvSpPr>
          <p:spPr bwMode="auto">
            <a:xfrm>
              <a:off x="4665663" y="1743075"/>
              <a:ext cx="38100" cy="25400"/>
            </a:xfrm>
            <a:custGeom>
              <a:avLst/>
              <a:gdLst>
                <a:gd name="T0" fmla="*/ 9 w 10"/>
                <a:gd name="T1" fmla="*/ 0 h 7"/>
                <a:gd name="T2" fmla="*/ 0 w 10"/>
                <a:gd name="T3" fmla="*/ 2 h 7"/>
                <a:gd name="T4" fmla="*/ 0 w 10"/>
                <a:gd name="T5" fmla="*/ 7 h 7"/>
                <a:gd name="T6" fmla="*/ 10 w 10"/>
                <a:gd name="T7" fmla="*/ 7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2"/>
                    <a:pt x="0" y="2"/>
                  </a:cubicBezTo>
                  <a:cubicBezTo>
                    <a:pt x="0" y="7"/>
                    <a:pt x="0" y="7"/>
                    <a:pt x="0" y="7"/>
                  </a:cubicBezTo>
                  <a:cubicBezTo>
                    <a:pt x="10" y="7"/>
                    <a:pt x="10" y="7"/>
                    <a:pt x="10" y="7"/>
                  </a:cubicBezTo>
                  <a:cubicBezTo>
                    <a:pt x="10" y="5"/>
                    <a:pt x="10"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7" name="Freeform 24">
              <a:extLst>
                <a:ext uri="{FF2B5EF4-FFF2-40B4-BE49-F238E27FC236}">
                  <a16:creationId xmlns:a16="http://schemas.microsoft.com/office/drawing/2014/main" id="{FEDC114B-286E-4B1C-BBAA-FA8D53117AB6}"/>
                </a:ext>
              </a:extLst>
            </p:cNvPr>
            <p:cNvSpPr>
              <a:spLocks/>
            </p:cNvSpPr>
            <p:nvPr/>
          </p:nvSpPr>
          <p:spPr bwMode="auto">
            <a:xfrm>
              <a:off x="4586288" y="1844675"/>
              <a:ext cx="26988" cy="25400"/>
            </a:xfrm>
            <a:custGeom>
              <a:avLst/>
              <a:gdLst>
                <a:gd name="T0" fmla="*/ 0 w 7"/>
                <a:gd name="T1" fmla="*/ 2 h 7"/>
                <a:gd name="T2" fmla="*/ 7 w 7"/>
                <a:gd name="T3" fmla="*/ 7 h 7"/>
                <a:gd name="T4" fmla="*/ 4 w 7"/>
                <a:gd name="T5" fmla="*/ 0 h 7"/>
                <a:gd name="T6" fmla="*/ 0 w 7"/>
                <a:gd name="T7" fmla="*/ 2 h 7"/>
              </a:gdLst>
              <a:ahLst/>
              <a:cxnLst>
                <a:cxn ang="0">
                  <a:pos x="T0" y="T1"/>
                </a:cxn>
                <a:cxn ang="0">
                  <a:pos x="T2" y="T3"/>
                </a:cxn>
                <a:cxn ang="0">
                  <a:pos x="T4" y="T5"/>
                </a:cxn>
                <a:cxn ang="0">
                  <a:pos x="T6" y="T7"/>
                </a:cxn>
              </a:cxnLst>
              <a:rect l="0" t="0" r="r" b="b"/>
              <a:pathLst>
                <a:path w="7" h="7">
                  <a:moveTo>
                    <a:pt x="0" y="2"/>
                  </a:moveTo>
                  <a:cubicBezTo>
                    <a:pt x="2" y="4"/>
                    <a:pt x="4" y="5"/>
                    <a:pt x="7" y="7"/>
                  </a:cubicBezTo>
                  <a:cubicBezTo>
                    <a:pt x="6" y="5"/>
                    <a:pt x="4" y="2"/>
                    <a:pt x="4" y="0"/>
                  </a:cubicBezTo>
                  <a:cubicBezTo>
                    <a:pt x="2" y="1"/>
                    <a:pt x="1" y="1"/>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38" name="Freeform 25">
              <a:extLst>
                <a:ext uri="{FF2B5EF4-FFF2-40B4-BE49-F238E27FC236}">
                  <a16:creationId xmlns:a16="http://schemas.microsoft.com/office/drawing/2014/main" id="{E51CEF58-7B91-40F0-9758-1C37F5BC25B4}"/>
                </a:ext>
              </a:extLst>
            </p:cNvPr>
            <p:cNvSpPr>
              <a:spLocks/>
            </p:cNvSpPr>
            <p:nvPr/>
          </p:nvSpPr>
          <p:spPr bwMode="auto">
            <a:xfrm>
              <a:off x="4699001" y="1689100"/>
              <a:ext cx="26988" cy="26988"/>
            </a:xfrm>
            <a:custGeom>
              <a:avLst/>
              <a:gdLst>
                <a:gd name="T0" fmla="*/ 7 w 7"/>
                <a:gd name="T1" fmla="*/ 5 h 7"/>
                <a:gd name="T2" fmla="*/ 0 w 7"/>
                <a:gd name="T3" fmla="*/ 0 h 7"/>
                <a:gd name="T4" fmla="*/ 3 w 7"/>
                <a:gd name="T5" fmla="*/ 7 h 7"/>
                <a:gd name="T6" fmla="*/ 7 w 7"/>
                <a:gd name="T7" fmla="*/ 5 h 7"/>
              </a:gdLst>
              <a:ahLst/>
              <a:cxnLst>
                <a:cxn ang="0">
                  <a:pos x="T0" y="T1"/>
                </a:cxn>
                <a:cxn ang="0">
                  <a:pos x="T2" y="T3"/>
                </a:cxn>
                <a:cxn ang="0">
                  <a:pos x="T4" y="T5"/>
                </a:cxn>
                <a:cxn ang="0">
                  <a:pos x="T6" y="T7"/>
                </a:cxn>
              </a:cxnLst>
              <a:rect l="0" t="0" r="r" b="b"/>
              <a:pathLst>
                <a:path w="7" h="7">
                  <a:moveTo>
                    <a:pt x="7" y="5"/>
                  </a:moveTo>
                  <a:cubicBezTo>
                    <a:pt x="5" y="3"/>
                    <a:pt x="2" y="1"/>
                    <a:pt x="0" y="0"/>
                  </a:cubicBezTo>
                  <a:cubicBezTo>
                    <a:pt x="1" y="2"/>
                    <a:pt x="2" y="5"/>
                    <a:pt x="3" y="7"/>
                  </a:cubicBezTo>
                  <a:cubicBezTo>
                    <a:pt x="4" y="7"/>
                    <a:pt x="5" y="6"/>
                    <a:pt x="7"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1" name="Freeform 26">
              <a:extLst>
                <a:ext uri="{FF2B5EF4-FFF2-40B4-BE49-F238E27FC236}">
                  <a16:creationId xmlns:a16="http://schemas.microsoft.com/office/drawing/2014/main" id="{00129961-51DF-49B6-BF66-D0299F09EE42}"/>
                </a:ext>
              </a:extLst>
            </p:cNvPr>
            <p:cNvSpPr>
              <a:spLocks/>
            </p:cNvSpPr>
            <p:nvPr/>
          </p:nvSpPr>
          <p:spPr bwMode="auto">
            <a:xfrm>
              <a:off x="4665663" y="1787525"/>
              <a:ext cx="38100" cy="30163"/>
            </a:xfrm>
            <a:custGeom>
              <a:avLst/>
              <a:gdLst>
                <a:gd name="T0" fmla="*/ 10 w 10"/>
                <a:gd name="T1" fmla="*/ 0 h 8"/>
                <a:gd name="T2" fmla="*/ 0 w 10"/>
                <a:gd name="T3" fmla="*/ 0 h 8"/>
                <a:gd name="T4" fmla="*/ 0 w 10"/>
                <a:gd name="T5" fmla="*/ 6 h 8"/>
                <a:gd name="T6" fmla="*/ 9 w 10"/>
                <a:gd name="T7" fmla="*/ 8 h 8"/>
                <a:gd name="T8" fmla="*/ 10 w 10"/>
                <a:gd name="T9" fmla="*/ 0 h 8"/>
              </a:gdLst>
              <a:ahLst/>
              <a:cxnLst>
                <a:cxn ang="0">
                  <a:pos x="T0" y="T1"/>
                </a:cxn>
                <a:cxn ang="0">
                  <a:pos x="T2" y="T3"/>
                </a:cxn>
                <a:cxn ang="0">
                  <a:pos x="T4" y="T5"/>
                </a:cxn>
                <a:cxn ang="0">
                  <a:pos x="T6" y="T7"/>
                </a:cxn>
                <a:cxn ang="0">
                  <a:pos x="T8" y="T9"/>
                </a:cxn>
              </a:cxnLst>
              <a:rect l="0" t="0" r="r" b="b"/>
              <a:pathLst>
                <a:path w="10" h="8">
                  <a:moveTo>
                    <a:pt x="10" y="0"/>
                  </a:moveTo>
                  <a:cubicBezTo>
                    <a:pt x="0" y="0"/>
                    <a:pt x="0" y="0"/>
                    <a:pt x="0" y="0"/>
                  </a:cubicBezTo>
                  <a:cubicBezTo>
                    <a:pt x="0" y="6"/>
                    <a:pt x="0" y="6"/>
                    <a:pt x="0" y="6"/>
                  </a:cubicBezTo>
                  <a:cubicBezTo>
                    <a:pt x="3" y="6"/>
                    <a:pt x="6" y="7"/>
                    <a:pt x="9" y="8"/>
                  </a:cubicBezTo>
                  <a:cubicBezTo>
                    <a:pt x="10" y="6"/>
                    <a:pt x="10"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2" name="Freeform 27">
              <a:extLst>
                <a:ext uri="{FF2B5EF4-FFF2-40B4-BE49-F238E27FC236}">
                  <a16:creationId xmlns:a16="http://schemas.microsoft.com/office/drawing/2014/main" id="{9DDF2EBF-06A4-4F6E-9CD9-A545879C03EE}"/>
                </a:ext>
              </a:extLst>
            </p:cNvPr>
            <p:cNvSpPr>
              <a:spLocks/>
            </p:cNvSpPr>
            <p:nvPr/>
          </p:nvSpPr>
          <p:spPr bwMode="auto">
            <a:xfrm>
              <a:off x="4665663" y="1828800"/>
              <a:ext cx="30163" cy="49213"/>
            </a:xfrm>
            <a:custGeom>
              <a:avLst/>
              <a:gdLst>
                <a:gd name="T0" fmla="*/ 8 w 8"/>
                <a:gd name="T1" fmla="*/ 2 h 13"/>
                <a:gd name="T2" fmla="*/ 0 w 8"/>
                <a:gd name="T3" fmla="*/ 0 h 13"/>
                <a:gd name="T4" fmla="*/ 0 w 8"/>
                <a:gd name="T5" fmla="*/ 13 h 13"/>
                <a:gd name="T6" fmla="*/ 8 w 8"/>
                <a:gd name="T7" fmla="*/ 2 h 13"/>
              </a:gdLst>
              <a:ahLst/>
              <a:cxnLst>
                <a:cxn ang="0">
                  <a:pos x="T0" y="T1"/>
                </a:cxn>
                <a:cxn ang="0">
                  <a:pos x="T2" y="T3"/>
                </a:cxn>
                <a:cxn ang="0">
                  <a:pos x="T4" y="T5"/>
                </a:cxn>
                <a:cxn ang="0">
                  <a:pos x="T6" y="T7"/>
                </a:cxn>
              </a:cxnLst>
              <a:rect l="0" t="0" r="r" b="b"/>
              <a:pathLst>
                <a:path w="8" h="13">
                  <a:moveTo>
                    <a:pt x="8" y="2"/>
                  </a:moveTo>
                  <a:cubicBezTo>
                    <a:pt x="5" y="1"/>
                    <a:pt x="3" y="0"/>
                    <a:pt x="0" y="0"/>
                  </a:cubicBezTo>
                  <a:cubicBezTo>
                    <a:pt x="0" y="13"/>
                    <a:pt x="0" y="13"/>
                    <a:pt x="0" y="13"/>
                  </a:cubicBezTo>
                  <a:cubicBezTo>
                    <a:pt x="3" y="11"/>
                    <a:pt x="6" y="7"/>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3" name="Freeform 28">
              <a:extLst>
                <a:ext uri="{FF2B5EF4-FFF2-40B4-BE49-F238E27FC236}">
                  <a16:creationId xmlns:a16="http://schemas.microsoft.com/office/drawing/2014/main" id="{92E388C1-AD1D-4C61-BC1A-03E4618E8C2B}"/>
                </a:ext>
              </a:extLst>
            </p:cNvPr>
            <p:cNvSpPr>
              <a:spLocks/>
            </p:cNvSpPr>
            <p:nvPr/>
          </p:nvSpPr>
          <p:spPr bwMode="auto">
            <a:xfrm>
              <a:off x="4556126" y="1724025"/>
              <a:ext cx="38100" cy="44450"/>
            </a:xfrm>
            <a:custGeom>
              <a:avLst/>
              <a:gdLst>
                <a:gd name="T0" fmla="*/ 10 w 10"/>
                <a:gd name="T1" fmla="*/ 3 h 12"/>
                <a:gd name="T2" fmla="*/ 5 w 10"/>
                <a:gd name="T3" fmla="*/ 0 h 12"/>
                <a:gd name="T4" fmla="*/ 0 w 10"/>
                <a:gd name="T5" fmla="*/ 12 h 12"/>
                <a:gd name="T6" fmla="*/ 9 w 10"/>
                <a:gd name="T7" fmla="*/ 12 h 12"/>
                <a:gd name="T8" fmla="*/ 10 w 10"/>
                <a:gd name="T9" fmla="*/ 3 h 12"/>
              </a:gdLst>
              <a:ahLst/>
              <a:cxnLst>
                <a:cxn ang="0">
                  <a:pos x="T0" y="T1"/>
                </a:cxn>
                <a:cxn ang="0">
                  <a:pos x="T2" y="T3"/>
                </a:cxn>
                <a:cxn ang="0">
                  <a:pos x="T4" y="T5"/>
                </a:cxn>
                <a:cxn ang="0">
                  <a:pos x="T6" y="T7"/>
                </a:cxn>
                <a:cxn ang="0">
                  <a:pos x="T8" y="T9"/>
                </a:cxn>
              </a:cxnLst>
              <a:rect l="0" t="0" r="r" b="b"/>
              <a:pathLst>
                <a:path w="10" h="12">
                  <a:moveTo>
                    <a:pt x="10" y="3"/>
                  </a:moveTo>
                  <a:cubicBezTo>
                    <a:pt x="8" y="2"/>
                    <a:pt x="7" y="1"/>
                    <a:pt x="5" y="0"/>
                  </a:cubicBezTo>
                  <a:cubicBezTo>
                    <a:pt x="2" y="3"/>
                    <a:pt x="1" y="8"/>
                    <a:pt x="0" y="12"/>
                  </a:cubicBezTo>
                  <a:cubicBezTo>
                    <a:pt x="9" y="12"/>
                    <a:pt x="9" y="12"/>
                    <a:pt x="9" y="12"/>
                  </a:cubicBezTo>
                  <a:cubicBezTo>
                    <a:pt x="9" y="9"/>
                    <a:pt x="9" y="6"/>
                    <a:pt x="1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4" name="Freeform 29">
              <a:extLst>
                <a:ext uri="{FF2B5EF4-FFF2-40B4-BE49-F238E27FC236}">
                  <a16:creationId xmlns:a16="http://schemas.microsoft.com/office/drawing/2014/main" id="{6770E90B-F43E-45FF-8E90-C1A54FD040EB}"/>
                </a:ext>
              </a:extLst>
            </p:cNvPr>
            <p:cNvSpPr>
              <a:spLocks/>
            </p:cNvSpPr>
            <p:nvPr/>
          </p:nvSpPr>
          <p:spPr bwMode="auto">
            <a:xfrm>
              <a:off x="46624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1" y="0"/>
                    <a:pt x="0" y="0"/>
                  </a:cubicBezTo>
                  <a:cubicBezTo>
                    <a:pt x="0" y="3"/>
                    <a:pt x="0" y="3"/>
                    <a:pt x="0" y="3"/>
                  </a:cubicBezTo>
                  <a:cubicBezTo>
                    <a:pt x="1" y="4"/>
                    <a:pt x="1" y="4"/>
                    <a:pt x="1" y="4"/>
                  </a:cubicBezTo>
                  <a:cubicBezTo>
                    <a:pt x="3"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49" name="Freeform 30">
              <a:extLst>
                <a:ext uri="{FF2B5EF4-FFF2-40B4-BE49-F238E27FC236}">
                  <a16:creationId xmlns:a16="http://schemas.microsoft.com/office/drawing/2014/main" id="{9F498B9D-A96B-41E6-B939-D55844913876}"/>
                </a:ext>
              </a:extLst>
            </p:cNvPr>
            <p:cNvSpPr>
              <a:spLocks noEditPoints="1"/>
            </p:cNvSpPr>
            <p:nvPr/>
          </p:nvSpPr>
          <p:spPr bwMode="auto">
            <a:xfrm>
              <a:off x="4459288" y="1592263"/>
              <a:ext cx="393700" cy="488950"/>
            </a:xfrm>
            <a:custGeom>
              <a:avLst/>
              <a:gdLst>
                <a:gd name="T0" fmla="*/ 13 w 105"/>
                <a:gd name="T1" fmla="*/ 0 h 130"/>
                <a:gd name="T2" fmla="*/ 0 w 105"/>
                <a:gd name="T3" fmla="*/ 117 h 130"/>
                <a:gd name="T4" fmla="*/ 92 w 105"/>
                <a:gd name="T5" fmla="*/ 130 h 130"/>
                <a:gd name="T6" fmla="*/ 105 w 105"/>
                <a:gd name="T7" fmla="*/ 12 h 130"/>
                <a:gd name="T8" fmla="*/ 52 w 105"/>
                <a:gd name="T9" fmla="*/ 19 h 130"/>
                <a:gd name="T10" fmla="*/ 52 w 105"/>
                <a:gd name="T11" fmla="*/ 81 h 130"/>
                <a:gd name="T12" fmla="*/ 52 w 105"/>
                <a:gd name="T13" fmla="*/ 19 h 130"/>
                <a:gd name="T14" fmla="*/ 17 w 105"/>
                <a:gd name="T15" fmla="*/ 106 h 130"/>
                <a:gd name="T16" fmla="*/ 15 w 105"/>
                <a:gd name="T17" fmla="*/ 110 h 130"/>
                <a:gd name="T18" fmla="*/ 18 w 105"/>
                <a:gd name="T19" fmla="*/ 99 h 130"/>
                <a:gd name="T20" fmla="*/ 23 w 105"/>
                <a:gd name="T21" fmla="*/ 103 h 130"/>
                <a:gd name="T22" fmla="*/ 18 w 105"/>
                <a:gd name="T23" fmla="*/ 106 h 130"/>
                <a:gd name="T24" fmla="*/ 29 w 105"/>
                <a:gd name="T25" fmla="*/ 108 h 130"/>
                <a:gd name="T26" fmla="*/ 25 w 105"/>
                <a:gd name="T27" fmla="*/ 110 h 130"/>
                <a:gd name="T28" fmla="*/ 26 w 105"/>
                <a:gd name="T29" fmla="*/ 99 h 130"/>
                <a:gd name="T30" fmla="*/ 33 w 105"/>
                <a:gd name="T31" fmla="*/ 110 h 130"/>
                <a:gd name="T32" fmla="*/ 37 w 105"/>
                <a:gd name="T33" fmla="*/ 111 h 130"/>
                <a:gd name="T34" fmla="*/ 34 w 105"/>
                <a:gd name="T35" fmla="*/ 108 h 130"/>
                <a:gd name="T36" fmla="*/ 39 w 105"/>
                <a:gd name="T37" fmla="*/ 107 h 130"/>
                <a:gd name="T38" fmla="*/ 34 w 105"/>
                <a:gd name="T39" fmla="*/ 102 h 130"/>
                <a:gd name="T40" fmla="*/ 41 w 105"/>
                <a:gd name="T41" fmla="*/ 100 h 130"/>
                <a:gd name="T42" fmla="*/ 38 w 105"/>
                <a:gd name="T43" fmla="*/ 101 h 130"/>
                <a:gd name="T44" fmla="*/ 38 w 105"/>
                <a:gd name="T45" fmla="*/ 104 h 130"/>
                <a:gd name="T46" fmla="*/ 37 w 105"/>
                <a:gd name="T47" fmla="*/ 111 h 130"/>
                <a:gd name="T48" fmla="*/ 43 w 105"/>
                <a:gd name="T49" fmla="*/ 110 h 130"/>
                <a:gd name="T50" fmla="*/ 46 w 105"/>
                <a:gd name="T51" fmla="*/ 108 h 130"/>
                <a:gd name="T52" fmla="*/ 46 w 105"/>
                <a:gd name="T53" fmla="*/ 106 h 130"/>
                <a:gd name="T54" fmla="*/ 47 w 105"/>
                <a:gd name="T55" fmla="*/ 99 h 130"/>
                <a:gd name="T56" fmla="*/ 49 w 105"/>
                <a:gd name="T57" fmla="*/ 102 h 130"/>
                <a:gd name="T58" fmla="*/ 45 w 105"/>
                <a:gd name="T59" fmla="*/ 102 h 130"/>
                <a:gd name="T60" fmla="*/ 50 w 105"/>
                <a:gd name="T61" fmla="*/ 107 h 130"/>
                <a:gd name="T62" fmla="*/ 59 w 105"/>
                <a:gd name="T63" fmla="*/ 105 h 130"/>
                <a:gd name="T64" fmla="*/ 54 w 105"/>
                <a:gd name="T65" fmla="*/ 106 h 130"/>
                <a:gd name="T66" fmla="*/ 52 w 105"/>
                <a:gd name="T67" fmla="*/ 110 h 130"/>
                <a:gd name="T68" fmla="*/ 55 w 105"/>
                <a:gd name="T69" fmla="*/ 99 h 130"/>
                <a:gd name="T70" fmla="*/ 60 w 105"/>
                <a:gd name="T71" fmla="*/ 103 h 130"/>
                <a:gd name="T72" fmla="*/ 66 w 105"/>
                <a:gd name="T73" fmla="*/ 111 h 130"/>
                <a:gd name="T74" fmla="*/ 66 w 105"/>
                <a:gd name="T75" fmla="*/ 99 h 130"/>
                <a:gd name="T76" fmla="*/ 66 w 105"/>
                <a:gd name="T77" fmla="*/ 111 h 130"/>
                <a:gd name="T78" fmla="*/ 78 w 105"/>
                <a:gd name="T79" fmla="*/ 108 h 130"/>
                <a:gd name="T80" fmla="*/ 76 w 105"/>
                <a:gd name="T81" fmla="*/ 106 h 130"/>
                <a:gd name="T82" fmla="*/ 73 w 105"/>
                <a:gd name="T83" fmla="*/ 110 h 130"/>
                <a:gd name="T84" fmla="*/ 77 w 105"/>
                <a:gd name="T85" fmla="*/ 99 h 130"/>
                <a:gd name="T86" fmla="*/ 81 w 105"/>
                <a:gd name="T87" fmla="*/ 102 h 130"/>
                <a:gd name="T88" fmla="*/ 79 w 105"/>
                <a:gd name="T89" fmla="*/ 105 h 130"/>
                <a:gd name="T90" fmla="*/ 82 w 105"/>
                <a:gd name="T91" fmla="*/ 110 h 130"/>
                <a:gd name="T92" fmla="*/ 91 w 105"/>
                <a:gd name="T93" fmla="*/ 101 h 130"/>
                <a:gd name="T94" fmla="*/ 88 w 105"/>
                <a:gd name="T95" fmla="*/ 110 h 130"/>
                <a:gd name="T96" fmla="*/ 85 w 105"/>
                <a:gd name="T97" fmla="*/ 101 h 130"/>
                <a:gd name="T98" fmla="*/ 82 w 105"/>
                <a:gd name="T99" fmla="*/ 99 h 130"/>
                <a:gd name="T100" fmla="*/ 91 w 105"/>
                <a:gd name="T101" fmla="*/ 101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05" h="130">
                  <a:moveTo>
                    <a:pt x="92" y="0"/>
                  </a:moveTo>
                  <a:cubicBezTo>
                    <a:pt x="13" y="0"/>
                    <a:pt x="13" y="0"/>
                    <a:pt x="13" y="0"/>
                  </a:cubicBezTo>
                  <a:cubicBezTo>
                    <a:pt x="6" y="0"/>
                    <a:pt x="0" y="5"/>
                    <a:pt x="0" y="12"/>
                  </a:cubicBezTo>
                  <a:cubicBezTo>
                    <a:pt x="0" y="117"/>
                    <a:pt x="0" y="117"/>
                    <a:pt x="0" y="117"/>
                  </a:cubicBezTo>
                  <a:cubicBezTo>
                    <a:pt x="0" y="124"/>
                    <a:pt x="6" y="130"/>
                    <a:pt x="13" y="130"/>
                  </a:cubicBezTo>
                  <a:cubicBezTo>
                    <a:pt x="92" y="130"/>
                    <a:pt x="92" y="130"/>
                    <a:pt x="92" y="130"/>
                  </a:cubicBezTo>
                  <a:cubicBezTo>
                    <a:pt x="99" y="130"/>
                    <a:pt x="105" y="124"/>
                    <a:pt x="105" y="117"/>
                  </a:cubicBezTo>
                  <a:cubicBezTo>
                    <a:pt x="105" y="12"/>
                    <a:pt x="105" y="12"/>
                    <a:pt x="105" y="12"/>
                  </a:cubicBezTo>
                  <a:cubicBezTo>
                    <a:pt x="105" y="5"/>
                    <a:pt x="99" y="0"/>
                    <a:pt x="92" y="0"/>
                  </a:cubicBezTo>
                  <a:close/>
                  <a:moveTo>
                    <a:pt x="52" y="19"/>
                  </a:moveTo>
                  <a:cubicBezTo>
                    <a:pt x="69" y="19"/>
                    <a:pt x="83" y="33"/>
                    <a:pt x="83" y="50"/>
                  </a:cubicBezTo>
                  <a:cubicBezTo>
                    <a:pt x="83" y="67"/>
                    <a:pt x="69" y="81"/>
                    <a:pt x="52" y="81"/>
                  </a:cubicBezTo>
                  <a:cubicBezTo>
                    <a:pt x="35" y="81"/>
                    <a:pt x="21" y="67"/>
                    <a:pt x="21" y="50"/>
                  </a:cubicBezTo>
                  <a:cubicBezTo>
                    <a:pt x="21" y="33"/>
                    <a:pt x="35" y="19"/>
                    <a:pt x="52" y="19"/>
                  </a:cubicBezTo>
                  <a:close/>
                  <a:moveTo>
                    <a:pt x="18" y="106"/>
                  </a:moveTo>
                  <a:cubicBezTo>
                    <a:pt x="18" y="106"/>
                    <a:pt x="17" y="106"/>
                    <a:pt x="17" y="106"/>
                  </a:cubicBezTo>
                  <a:cubicBezTo>
                    <a:pt x="17" y="110"/>
                    <a:pt x="17" y="110"/>
                    <a:pt x="17" y="110"/>
                  </a:cubicBezTo>
                  <a:cubicBezTo>
                    <a:pt x="15" y="110"/>
                    <a:pt x="15" y="110"/>
                    <a:pt x="15" y="110"/>
                  </a:cubicBezTo>
                  <a:cubicBezTo>
                    <a:pt x="15" y="99"/>
                    <a:pt x="15" y="99"/>
                    <a:pt x="15" y="99"/>
                  </a:cubicBezTo>
                  <a:cubicBezTo>
                    <a:pt x="16" y="99"/>
                    <a:pt x="17" y="99"/>
                    <a:pt x="18" y="99"/>
                  </a:cubicBezTo>
                  <a:cubicBezTo>
                    <a:pt x="20" y="99"/>
                    <a:pt x="21" y="99"/>
                    <a:pt x="22" y="100"/>
                  </a:cubicBezTo>
                  <a:cubicBezTo>
                    <a:pt x="22" y="101"/>
                    <a:pt x="23" y="102"/>
                    <a:pt x="23" y="103"/>
                  </a:cubicBezTo>
                  <a:cubicBezTo>
                    <a:pt x="23" y="104"/>
                    <a:pt x="22" y="105"/>
                    <a:pt x="22" y="105"/>
                  </a:cubicBezTo>
                  <a:cubicBezTo>
                    <a:pt x="21" y="106"/>
                    <a:pt x="20" y="106"/>
                    <a:pt x="18" y="106"/>
                  </a:cubicBezTo>
                  <a:close/>
                  <a:moveTo>
                    <a:pt x="30" y="110"/>
                  </a:moveTo>
                  <a:cubicBezTo>
                    <a:pt x="29" y="108"/>
                    <a:pt x="29" y="108"/>
                    <a:pt x="29" y="108"/>
                  </a:cubicBezTo>
                  <a:cubicBezTo>
                    <a:pt x="26" y="108"/>
                    <a:pt x="26" y="108"/>
                    <a:pt x="26" y="108"/>
                  </a:cubicBezTo>
                  <a:cubicBezTo>
                    <a:pt x="25" y="110"/>
                    <a:pt x="25" y="110"/>
                    <a:pt x="25" y="110"/>
                  </a:cubicBezTo>
                  <a:cubicBezTo>
                    <a:pt x="23" y="110"/>
                    <a:pt x="23" y="110"/>
                    <a:pt x="23" y="110"/>
                  </a:cubicBezTo>
                  <a:cubicBezTo>
                    <a:pt x="26" y="99"/>
                    <a:pt x="26" y="99"/>
                    <a:pt x="26" y="99"/>
                  </a:cubicBezTo>
                  <a:cubicBezTo>
                    <a:pt x="29" y="99"/>
                    <a:pt x="29" y="99"/>
                    <a:pt x="29" y="99"/>
                  </a:cubicBezTo>
                  <a:cubicBezTo>
                    <a:pt x="33" y="110"/>
                    <a:pt x="33" y="110"/>
                    <a:pt x="33" y="110"/>
                  </a:cubicBezTo>
                  <a:lnTo>
                    <a:pt x="30" y="110"/>
                  </a:lnTo>
                  <a:close/>
                  <a:moveTo>
                    <a:pt x="37" y="111"/>
                  </a:moveTo>
                  <a:cubicBezTo>
                    <a:pt x="36" y="111"/>
                    <a:pt x="34" y="110"/>
                    <a:pt x="34" y="110"/>
                  </a:cubicBezTo>
                  <a:cubicBezTo>
                    <a:pt x="34" y="108"/>
                    <a:pt x="34" y="108"/>
                    <a:pt x="34" y="108"/>
                  </a:cubicBezTo>
                  <a:cubicBezTo>
                    <a:pt x="35" y="108"/>
                    <a:pt x="36" y="108"/>
                    <a:pt x="37" y="108"/>
                  </a:cubicBezTo>
                  <a:cubicBezTo>
                    <a:pt x="38" y="108"/>
                    <a:pt x="39" y="108"/>
                    <a:pt x="39" y="107"/>
                  </a:cubicBezTo>
                  <a:cubicBezTo>
                    <a:pt x="39" y="107"/>
                    <a:pt x="38" y="106"/>
                    <a:pt x="37" y="106"/>
                  </a:cubicBezTo>
                  <a:cubicBezTo>
                    <a:pt x="35" y="105"/>
                    <a:pt x="34" y="104"/>
                    <a:pt x="34" y="102"/>
                  </a:cubicBezTo>
                  <a:cubicBezTo>
                    <a:pt x="34" y="101"/>
                    <a:pt x="35" y="99"/>
                    <a:pt x="38" y="99"/>
                  </a:cubicBezTo>
                  <a:cubicBezTo>
                    <a:pt x="39" y="99"/>
                    <a:pt x="40" y="99"/>
                    <a:pt x="41" y="100"/>
                  </a:cubicBezTo>
                  <a:cubicBezTo>
                    <a:pt x="40" y="102"/>
                    <a:pt x="40" y="102"/>
                    <a:pt x="40" y="102"/>
                  </a:cubicBezTo>
                  <a:cubicBezTo>
                    <a:pt x="40" y="101"/>
                    <a:pt x="39" y="101"/>
                    <a:pt x="38" y="101"/>
                  </a:cubicBezTo>
                  <a:cubicBezTo>
                    <a:pt x="37" y="101"/>
                    <a:pt x="36" y="102"/>
                    <a:pt x="36" y="102"/>
                  </a:cubicBezTo>
                  <a:cubicBezTo>
                    <a:pt x="36" y="103"/>
                    <a:pt x="37" y="103"/>
                    <a:pt x="38" y="104"/>
                  </a:cubicBezTo>
                  <a:cubicBezTo>
                    <a:pt x="40" y="105"/>
                    <a:pt x="41" y="106"/>
                    <a:pt x="41" y="107"/>
                  </a:cubicBezTo>
                  <a:cubicBezTo>
                    <a:pt x="41" y="109"/>
                    <a:pt x="40" y="111"/>
                    <a:pt x="37" y="111"/>
                  </a:cubicBezTo>
                  <a:close/>
                  <a:moveTo>
                    <a:pt x="46" y="111"/>
                  </a:moveTo>
                  <a:cubicBezTo>
                    <a:pt x="44" y="111"/>
                    <a:pt x="43" y="110"/>
                    <a:pt x="43" y="110"/>
                  </a:cubicBezTo>
                  <a:cubicBezTo>
                    <a:pt x="43" y="108"/>
                    <a:pt x="43" y="108"/>
                    <a:pt x="43" y="108"/>
                  </a:cubicBezTo>
                  <a:cubicBezTo>
                    <a:pt x="44" y="108"/>
                    <a:pt x="45" y="108"/>
                    <a:pt x="46" y="108"/>
                  </a:cubicBezTo>
                  <a:cubicBezTo>
                    <a:pt x="47" y="108"/>
                    <a:pt x="48" y="108"/>
                    <a:pt x="48" y="107"/>
                  </a:cubicBezTo>
                  <a:cubicBezTo>
                    <a:pt x="48" y="107"/>
                    <a:pt x="47" y="106"/>
                    <a:pt x="46" y="106"/>
                  </a:cubicBezTo>
                  <a:cubicBezTo>
                    <a:pt x="44" y="105"/>
                    <a:pt x="43" y="104"/>
                    <a:pt x="43" y="102"/>
                  </a:cubicBezTo>
                  <a:cubicBezTo>
                    <a:pt x="43" y="101"/>
                    <a:pt x="44" y="99"/>
                    <a:pt x="47" y="99"/>
                  </a:cubicBezTo>
                  <a:cubicBezTo>
                    <a:pt x="48" y="99"/>
                    <a:pt x="49" y="99"/>
                    <a:pt x="50" y="100"/>
                  </a:cubicBezTo>
                  <a:cubicBezTo>
                    <a:pt x="49" y="102"/>
                    <a:pt x="49" y="102"/>
                    <a:pt x="49" y="102"/>
                  </a:cubicBezTo>
                  <a:cubicBezTo>
                    <a:pt x="49" y="101"/>
                    <a:pt x="48" y="101"/>
                    <a:pt x="47" y="101"/>
                  </a:cubicBezTo>
                  <a:cubicBezTo>
                    <a:pt x="46" y="101"/>
                    <a:pt x="45" y="102"/>
                    <a:pt x="45" y="102"/>
                  </a:cubicBezTo>
                  <a:cubicBezTo>
                    <a:pt x="45" y="103"/>
                    <a:pt x="46" y="103"/>
                    <a:pt x="47" y="104"/>
                  </a:cubicBezTo>
                  <a:cubicBezTo>
                    <a:pt x="49" y="105"/>
                    <a:pt x="50" y="106"/>
                    <a:pt x="50" y="107"/>
                  </a:cubicBezTo>
                  <a:cubicBezTo>
                    <a:pt x="50" y="109"/>
                    <a:pt x="49" y="111"/>
                    <a:pt x="46" y="111"/>
                  </a:cubicBezTo>
                  <a:close/>
                  <a:moveTo>
                    <a:pt x="59" y="105"/>
                  </a:moveTo>
                  <a:cubicBezTo>
                    <a:pt x="58" y="106"/>
                    <a:pt x="57" y="106"/>
                    <a:pt x="55" y="106"/>
                  </a:cubicBezTo>
                  <a:cubicBezTo>
                    <a:pt x="55" y="106"/>
                    <a:pt x="55" y="106"/>
                    <a:pt x="54" y="106"/>
                  </a:cubicBezTo>
                  <a:cubicBezTo>
                    <a:pt x="54" y="110"/>
                    <a:pt x="54" y="110"/>
                    <a:pt x="54" y="110"/>
                  </a:cubicBezTo>
                  <a:cubicBezTo>
                    <a:pt x="52" y="110"/>
                    <a:pt x="52" y="110"/>
                    <a:pt x="52" y="110"/>
                  </a:cubicBezTo>
                  <a:cubicBezTo>
                    <a:pt x="52" y="99"/>
                    <a:pt x="52" y="99"/>
                    <a:pt x="52" y="99"/>
                  </a:cubicBezTo>
                  <a:cubicBezTo>
                    <a:pt x="53" y="99"/>
                    <a:pt x="54" y="99"/>
                    <a:pt x="55" y="99"/>
                  </a:cubicBezTo>
                  <a:cubicBezTo>
                    <a:pt x="57" y="99"/>
                    <a:pt x="58" y="99"/>
                    <a:pt x="59" y="100"/>
                  </a:cubicBezTo>
                  <a:cubicBezTo>
                    <a:pt x="59" y="101"/>
                    <a:pt x="60" y="102"/>
                    <a:pt x="60" y="103"/>
                  </a:cubicBezTo>
                  <a:cubicBezTo>
                    <a:pt x="60" y="104"/>
                    <a:pt x="60" y="105"/>
                    <a:pt x="59" y="105"/>
                  </a:cubicBezTo>
                  <a:close/>
                  <a:moveTo>
                    <a:pt x="66" y="111"/>
                  </a:moveTo>
                  <a:cubicBezTo>
                    <a:pt x="63" y="111"/>
                    <a:pt x="61" y="108"/>
                    <a:pt x="61" y="105"/>
                  </a:cubicBezTo>
                  <a:cubicBezTo>
                    <a:pt x="61" y="102"/>
                    <a:pt x="63" y="99"/>
                    <a:pt x="66" y="99"/>
                  </a:cubicBezTo>
                  <a:cubicBezTo>
                    <a:pt x="70" y="99"/>
                    <a:pt x="72" y="102"/>
                    <a:pt x="72" y="105"/>
                  </a:cubicBezTo>
                  <a:cubicBezTo>
                    <a:pt x="72" y="108"/>
                    <a:pt x="69" y="111"/>
                    <a:pt x="66" y="111"/>
                  </a:cubicBezTo>
                  <a:close/>
                  <a:moveTo>
                    <a:pt x="79" y="110"/>
                  </a:moveTo>
                  <a:cubicBezTo>
                    <a:pt x="79" y="110"/>
                    <a:pt x="79" y="109"/>
                    <a:pt x="78" y="108"/>
                  </a:cubicBezTo>
                  <a:cubicBezTo>
                    <a:pt x="78" y="106"/>
                    <a:pt x="78" y="106"/>
                    <a:pt x="77" y="106"/>
                  </a:cubicBezTo>
                  <a:cubicBezTo>
                    <a:pt x="76" y="106"/>
                    <a:pt x="76" y="106"/>
                    <a:pt x="76" y="106"/>
                  </a:cubicBezTo>
                  <a:cubicBezTo>
                    <a:pt x="76" y="110"/>
                    <a:pt x="76" y="110"/>
                    <a:pt x="76" y="110"/>
                  </a:cubicBezTo>
                  <a:cubicBezTo>
                    <a:pt x="73" y="110"/>
                    <a:pt x="73" y="110"/>
                    <a:pt x="73" y="110"/>
                  </a:cubicBezTo>
                  <a:cubicBezTo>
                    <a:pt x="73" y="99"/>
                    <a:pt x="73" y="99"/>
                    <a:pt x="73" y="99"/>
                  </a:cubicBezTo>
                  <a:cubicBezTo>
                    <a:pt x="74" y="99"/>
                    <a:pt x="75" y="99"/>
                    <a:pt x="77" y="99"/>
                  </a:cubicBezTo>
                  <a:cubicBezTo>
                    <a:pt x="78" y="99"/>
                    <a:pt x="79" y="99"/>
                    <a:pt x="80" y="100"/>
                  </a:cubicBezTo>
                  <a:cubicBezTo>
                    <a:pt x="81" y="101"/>
                    <a:pt x="81" y="101"/>
                    <a:pt x="81" y="102"/>
                  </a:cubicBezTo>
                  <a:cubicBezTo>
                    <a:pt x="81" y="104"/>
                    <a:pt x="80" y="105"/>
                    <a:pt x="79" y="105"/>
                  </a:cubicBezTo>
                  <a:cubicBezTo>
                    <a:pt x="79" y="105"/>
                    <a:pt x="79" y="105"/>
                    <a:pt x="79" y="105"/>
                  </a:cubicBezTo>
                  <a:cubicBezTo>
                    <a:pt x="80" y="105"/>
                    <a:pt x="80" y="106"/>
                    <a:pt x="81" y="107"/>
                  </a:cubicBezTo>
                  <a:cubicBezTo>
                    <a:pt x="81" y="108"/>
                    <a:pt x="81" y="110"/>
                    <a:pt x="82" y="110"/>
                  </a:cubicBezTo>
                  <a:lnTo>
                    <a:pt x="79" y="110"/>
                  </a:lnTo>
                  <a:close/>
                  <a:moveTo>
                    <a:pt x="91" y="101"/>
                  </a:moveTo>
                  <a:cubicBezTo>
                    <a:pt x="88" y="101"/>
                    <a:pt x="88" y="101"/>
                    <a:pt x="88" y="101"/>
                  </a:cubicBezTo>
                  <a:cubicBezTo>
                    <a:pt x="88" y="110"/>
                    <a:pt x="88" y="110"/>
                    <a:pt x="88" y="110"/>
                  </a:cubicBezTo>
                  <a:cubicBezTo>
                    <a:pt x="85" y="110"/>
                    <a:pt x="85" y="110"/>
                    <a:pt x="85" y="110"/>
                  </a:cubicBezTo>
                  <a:cubicBezTo>
                    <a:pt x="85" y="101"/>
                    <a:pt x="85" y="101"/>
                    <a:pt x="85" y="101"/>
                  </a:cubicBezTo>
                  <a:cubicBezTo>
                    <a:pt x="82" y="101"/>
                    <a:pt x="82" y="101"/>
                    <a:pt x="82" y="101"/>
                  </a:cubicBezTo>
                  <a:cubicBezTo>
                    <a:pt x="82" y="99"/>
                    <a:pt x="82" y="99"/>
                    <a:pt x="82" y="99"/>
                  </a:cubicBezTo>
                  <a:cubicBezTo>
                    <a:pt x="91" y="99"/>
                    <a:pt x="91" y="99"/>
                    <a:pt x="91" y="99"/>
                  </a:cubicBezTo>
                  <a:lnTo>
                    <a:pt x="91" y="10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0" name="Freeform 31">
              <a:extLst>
                <a:ext uri="{FF2B5EF4-FFF2-40B4-BE49-F238E27FC236}">
                  <a16:creationId xmlns:a16="http://schemas.microsoft.com/office/drawing/2014/main" id="{E0DB8218-4817-47A1-9929-872F3437BB50}"/>
                </a:ext>
              </a:extLst>
            </p:cNvPr>
            <p:cNvSpPr>
              <a:spLocks/>
            </p:cNvSpPr>
            <p:nvPr/>
          </p:nvSpPr>
          <p:spPr bwMode="auto">
            <a:xfrm>
              <a:off x="4745038" y="1971675"/>
              <a:ext cx="11113" cy="11113"/>
            </a:xfrm>
            <a:custGeom>
              <a:avLst/>
              <a:gdLst>
                <a:gd name="T0" fmla="*/ 1 w 3"/>
                <a:gd name="T1" fmla="*/ 0 h 3"/>
                <a:gd name="T2" fmla="*/ 0 w 3"/>
                <a:gd name="T3" fmla="*/ 0 h 3"/>
                <a:gd name="T4" fmla="*/ 0 w 3"/>
                <a:gd name="T5" fmla="*/ 3 h 3"/>
                <a:gd name="T6" fmla="*/ 1 w 3"/>
                <a:gd name="T7" fmla="*/ 3 h 3"/>
                <a:gd name="T8" fmla="*/ 3 w 3"/>
                <a:gd name="T9" fmla="*/ 2 h 3"/>
                <a:gd name="T10" fmla="*/ 1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1" y="0"/>
                  </a:moveTo>
                  <a:cubicBezTo>
                    <a:pt x="0" y="0"/>
                    <a:pt x="0" y="0"/>
                    <a:pt x="0" y="0"/>
                  </a:cubicBezTo>
                  <a:cubicBezTo>
                    <a:pt x="0" y="3"/>
                    <a:pt x="0" y="3"/>
                    <a:pt x="0" y="3"/>
                  </a:cubicBezTo>
                  <a:cubicBezTo>
                    <a:pt x="1" y="3"/>
                    <a:pt x="1" y="3"/>
                    <a:pt x="1" y="3"/>
                  </a:cubicBezTo>
                  <a:cubicBezTo>
                    <a:pt x="2" y="3"/>
                    <a:pt x="3" y="3"/>
                    <a:pt x="3" y="2"/>
                  </a:cubicBezTo>
                  <a:cubicBezTo>
                    <a:pt x="3" y="1"/>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1" name="Oval 32">
              <a:extLst>
                <a:ext uri="{FF2B5EF4-FFF2-40B4-BE49-F238E27FC236}">
                  <a16:creationId xmlns:a16="http://schemas.microsoft.com/office/drawing/2014/main" id="{FDA79D29-29F2-485D-8707-F2B876A8E5D9}"/>
                </a:ext>
              </a:extLst>
            </p:cNvPr>
            <p:cNvSpPr>
              <a:spLocks noChangeArrowheads="1"/>
            </p:cNvSpPr>
            <p:nvPr/>
          </p:nvSpPr>
          <p:spPr bwMode="auto">
            <a:xfrm>
              <a:off x="4699001" y="1971675"/>
              <a:ext cx="19050" cy="3016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2" name="Freeform 33">
              <a:extLst>
                <a:ext uri="{FF2B5EF4-FFF2-40B4-BE49-F238E27FC236}">
                  <a16:creationId xmlns:a16="http://schemas.microsoft.com/office/drawing/2014/main" id="{869AAF24-4EEB-450E-B4B7-A4CA54C6110B}"/>
                </a:ext>
              </a:extLst>
            </p:cNvPr>
            <p:cNvSpPr>
              <a:spLocks/>
            </p:cNvSpPr>
            <p:nvPr/>
          </p:nvSpPr>
          <p:spPr bwMode="auto">
            <a:xfrm>
              <a:off x="4699001" y="1844675"/>
              <a:ext cx="22225" cy="25400"/>
            </a:xfrm>
            <a:custGeom>
              <a:avLst/>
              <a:gdLst>
                <a:gd name="T0" fmla="*/ 0 w 6"/>
                <a:gd name="T1" fmla="*/ 7 h 7"/>
                <a:gd name="T2" fmla="*/ 6 w 6"/>
                <a:gd name="T3" fmla="*/ 2 h 7"/>
                <a:gd name="T4" fmla="*/ 3 w 6"/>
                <a:gd name="T5" fmla="*/ 0 h 7"/>
                <a:gd name="T6" fmla="*/ 0 w 6"/>
                <a:gd name="T7" fmla="*/ 7 h 7"/>
              </a:gdLst>
              <a:ahLst/>
              <a:cxnLst>
                <a:cxn ang="0">
                  <a:pos x="T0" y="T1"/>
                </a:cxn>
                <a:cxn ang="0">
                  <a:pos x="T2" y="T3"/>
                </a:cxn>
                <a:cxn ang="0">
                  <a:pos x="T4" y="T5"/>
                </a:cxn>
                <a:cxn ang="0">
                  <a:pos x="T6" y="T7"/>
                </a:cxn>
              </a:cxnLst>
              <a:rect l="0" t="0" r="r" b="b"/>
              <a:pathLst>
                <a:path w="6" h="7">
                  <a:moveTo>
                    <a:pt x="0" y="7"/>
                  </a:moveTo>
                  <a:cubicBezTo>
                    <a:pt x="2" y="5"/>
                    <a:pt x="4" y="4"/>
                    <a:pt x="6" y="2"/>
                  </a:cubicBezTo>
                  <a:cubicBezTo>
                    <a:pt x="5" y="1"/>
                    <a:pt x="4" y="1"/>
                    <a:pt x="3" y="0"/>
                  </a:cubicBezTo>
                  <a:cubicBezTo>
                    <a:pt x="2" y="2"/>
                    <a:pt x="1" y="5"/>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3" name="Freeform 34">
              <a:extLst>
                <a:ext uri="{FF2B5EF4-FFF2-40B4-BE49-F238E27FC236}">
                  <a16:creationId xmlns:a16="http://schemas.microsoft.com/office/drawing/2014/main" id="{0C6191D6-D122-4BAC-93ED-1FE6B8DA8E44}"/>
                </a:ext>
              </a:extLst>
            </p:cNvPr>
            <p:cNvSpPr>
              <a:spLocks/>
            </p:cNvSpPr>
            <p:nvPr/>
          </p:nvSpPr>
          <p:spPr bwMode="auto">
            <a:xfrm>
              <a:off x="4718051" y="1787525"/>
              <a:ext cx="38100" cy="49213"/>
            </a:xfrm>
            <a:custGeom>
              <a:avLst/>
              <a:gdLst>
                <a:gd name="T0" fmla="*/ 0 w 10"/>
                <a:gd name="T1" fmla="*/ 10 h 13"/>
                <a:gd name="T2" fmla="*/ 5 w 10"/>
                <a:gd name="T3" fmla="*/ 13 h 13"/>
                <a:gd name="T4" fmla="*/ 10 w 10"/>
                <a:gd name="T5" fmla="*/ 0 h 13"/>
                <a:gd name="T6" fmla="*/ 1 w 10"/>
                <a:gd name="T7" fmla="*/ 0 h 13"/>
                <a:gd name="T8" fmla="*/ 0 w 10"/>
                <a:gd name="T9" fmla="*/ 10 h 13"/>
              </a:gdLst>
              <a:ahLst/>
              <a:cxnLst>
                <a:cxn ang="0">
                  <a:pos x="T0" y="T1"/>
                </a:cxn>
                <a:cxn ang="0">
                  <a:pos x="T2" y="T3"/>
                </a:cxn>
                <a:cxn ang="0">
                  <a:pos x="T4" y="T5"/>
                </a:cxn>
                <a:cxn ang="0">
                  <a:pos x="T6" y="T7"/>
                </a:cxn>
                <a:cxn ang="0">
                  <a:pos x="T8" y="T9"/>
                </a:cxn>
              </a:cxnLst>
              <a:rect l="0" t="0" r="r" b="b"/>
              <a:pathLst>
                <a:path w="10" h="13">
                  <a:moveTo>
                    <a:pt x="0" y="10"/>
                  </a:moveTo>
                  <a:cubicBezTo>
                    <a:pt x="1" y="11"/>
                    <a:pt x="3" y="12"/>
                    <a:pt x="5" y="13"/>
                  </a:cubicBezTo>
                  <a:cubicBezTo>
                    <a:pt x="7" y="10"/>
                    <a:pt x="9" y="5"/>
                    <a:pt x="10" y="0"/>
                  </a:cubicBezTo>
                  <a:cubicBezTo>
                    <a:pt x="1" y="0"/>
                    <a:pt x="1" y="0"/>
                    <a:pt x="1" y="0"/>
                  </a:cubicBezTo>
                  <a:cubicBezTo>
                    <a:pt x="1" y="4"/>
                    <a:pt x="0" y="7"/>
                    <a:pt x="0"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4" name="Freeform 35">
              <a:extLst>
                <a:ext uri="{FF2B5EF4-FFF2-40B4-BE49-F238E27FC236}">
                  <a16:creationId xmlns:a16="http://schemas.microsoft.com/office/drawing/2014/main" id="{467F0238-8A8D-4F55-B476-CCF62BC8087C}"/>
                </a:ext>
              </a:extLst>
            </p:cNvPr>
            <p:cNvSpPr>
              <a:spLocks/>
            </p:cNvSpPr>
            <p:nvPr/>
          </p:nvSpPr>
          <p:spPr bwMode="auto">
            <a:xfrm>
              <a:off x="4556126" y="1971675"/>
              <a:ext cx="11113" cy="19050"/>
            </a:xfrm>
            <a:custGeom>
              <a:avLst/>
              <a:gdLst>
                <a:gd name="T0" fmla="*/ 2 w 3"/>
                <a:gd name="T1" fmla="*/ 0 h 5"/>
                <a:gd name="T2" fmla="*/ 1 w 3"/>
                <a:gd name="T3" fmla="*/ 0 h 5"/>
                <a:gd name="T4" fmla="*/ 1 w 3"/>
                <a:gd name="T5" fmla="*/ 2 h 5"/>
                <a:gd name="T6" fmla="*/ 0 w 3"/>
                <a:gd name="T7" fmla="*/ 5 h 5"/>
                <a:gd name="T8" fmla="*/ 3 w 3"/>
                <a:gd name="T9" fmla="*/ 5 h 5"/>
                <a:gd name="T10" fmla="*/ 2 w 3"/>
                <a:gd name="T11" fmla="*/ 2 h 5"/>
                <a:gd name="T12" fmla="*/ 2 w 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 h="5">
                  <a:moveTo>
                    <a:pt x="2" y="0"/>
                  </a:moveTo>
                  <a:cubicBezTo>
                    <a:pt x="1" y="0"/>
                    <a:pt x="1" y="0"/>
                    <a:pt x="1" y="0"/>
                  </a:cubicBezTo>
                  <a:cubicBezTo>
                    <a:pt x="1" y="1"/>
                    <a:pt x="1" y="2"/>
                    <a:pt x="1" y="2"/>
                  </a:cubicBezTo>
                  <a:cubicBezTo>
                    <a:pt x="0" y="5"/>
                    <a:pt x="0" y="5"/>
                    <a:pt x="0" y="5"/>
                  </a:cubicBezTo>
                  <a:cubicBezTo>
                    <a:pt x="3" y="5"/>
                    <a:pt x="3" y="5"/>
                    <a:pt x="3" y="5"/>
                  </a:cubicBezTo>
                  <a:cubicBezTo>
                    <a:pt x="2" y="2"/>
                    <a:pt x="2" y="2"/>
                    <a:pt x="2" y="2"/>
                  </a:cubicBezTo>
                  <a:cubicBezTo>
                    <a:pt x="2" y="2"/>
                    <a:pt x="2"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sp>
          <p:nvSpPr>
            <p:cNvPr id="55" name="Freeform 36">
              <a:extLst>
                <a:ext uri="{FF2B5EF4-FFF2-40B4-BE49-F238E27FC236}">
                  <a16:creationId xmlns:a16="http://schemas.microsoft.com/office/drawing/2014/main" id="{9D0AC2EA-A1B3-4C7A-8586-2D4FA4419CA7}"/>
                </a:ext>
              </a:extLst>
            </p:cNvPr>
            <p:cNvSpPr>
              <a:spLocks/>
            </p:cNvSpPr>
            <p:nvPr/>
          </p:nvSpPr>
          <p:spPr bwMode="auto">
            <a:xfrm>
              <a:off x="4522788" y="1971675"/>
              <a:ext cx="11113" cy="15875"/>
            </a:xfrm>
            <a:custGeom>
              <a:avLst/>
              <a:gdLst>
                <a:gd name="T0" fmla="*/ 1 w 3"/>
                <a:gd name="T1" fmla="*/ 0 h 4"/>
                <a:gd name="T2" fmla="*/ 0 w 3"/>
                <a:gd name="T3" fmla="*/ 0 h 4"/>
                <a:gd name="T4" fmla="*/ 0 w 3"/>
                <a:gd name="T5" fmla="*/ 3 h 4"/>
                <a:gd name="T6" fmla="*/ 1 w 3"/>
                <a:gd name="T7" fmla="*/ 4 h 4"/>
                <a:gd name="T8" fmla="*/ 3 w 3"/>
                <a:gd name="T9" fmla="*/ 2 h 4"/>
                <a:gd name="T10" fmla="*/ 1 w 3"/>
                <a:gd name="T11" fmla="*/ 0 h 4"/>
              </a:gdLst>
              <a:ahLst/>
              <a:cxnLst>
                <a:cxn ang="0">
                  <a:pos x="T0" y="T1"/>
                </a:cxn>
                <a:cxn ang="0">
                  <a:pos x="T2" y="T3"/>
                </a:cxn>
                <a:cxn ang="0">
                  <a:pos x="T4" y="T5"/>
                </a:cxn>
                <a:cxn ang="0">
                  <a:pos x="T6" y="T7"/>
                </a:cxn>
                <a:cxn ang="0">
                  <a:pos x="T8" y="T9"/>
                </a:cxn>
                <a:cxn ang="0">
                  <a:pos x="T10" y="T11"/>
                </a:cxn>
              </a:cxnLst>
              <a:rect l="0" t="0" r="r" b="b"/>
              <a:pathLst>
                <a:path w="3" h="4">
                  <a:moveTo>
                    <a:pt x="1" y="0"/>
                  </a:moveTo>
                  <a:cubicBezTo>
                    <a:pt x="1" y="0"/>
                    <a:pt x="0" y="0"/>
                    <a:pt x="0" y="0"/>
                  </a:cubicBezTo>
                  <a:cubicBezTo>
                    <a:pt x="0" y="3"/>
                    <a:pt x="0" y="3"/>
                    <a:pt x="0" y="3"/>
                  </a:cubicBezTo>
                  <a:cubicBezTo>
                    <a:pt x="0" y="4"/>
                    <a:pt x="1" y="4"/>
                    <a:pt x="1" y="4"/>
                  </a:cubicBezTo>
                  <a:cubicBezTo>
                    <a:pt x="2" y="4"/>
                    <a:pt x="3" y="3"/>
                    <a:pt x="3" y="2"/>
                  </a:cubicBezTo>
                  <a:cubicBezTo>
                    <a:pt x="3" y="1"/>
                    <a:pt x="3"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id-ID" sz="1800" b="0" i="0" u="none" strike="noStrike" kern="0" cap="none" spc="0" normalizeH="0" baseline="0" noProof="0">
                <a:ln>
                  <a:noFill/>
                </a:ln>
                <a:solidFill>
                  <a:srgbClr val="284760"/>
                </a:solidFill>
                <a:effectLst/>
                <a:uLnTx/>
                <a:uFillTx/>
                <a:latin typeface="等线" panose="020F0502020204030204"/>
                <a:ea typeface="+mn-ea"/>
                <a:cs typeface="+mn-cs"/>
              </a:endParaRPr>
            </a:p>
          </p:txBody>
        </p:sp>
      </p:grpSp>
      <p:grpSp>
        <p:nvGrpSpPr>
          <p:cNvPr id="10" name="组合 9">
            <a:extLst>
              <a:ext uri="{FF2B5EF4-FFF2-40B4-BE49-F238E27FC236}">
                <a16:creationId xmlns:a16="http://schemas.microsoft.com/office/drawing/2014/main" id="{70852CB2-5501-45B6-B761-59A47773DE49}"/>
              </a:ext>
            </a:extLst>
          </p:cNvPr>
          <p:cNvGrpSpPr/>
          <p:nvPr/>
        </p:nvGrpSpPr>
        <p:grpSpPr>
          <a:xfrm>
            <a:off x="6373396" y="2704528"/>
            <a:ext cx="4658627" cy="1169552"/>
            <a:chOff x="6208295" y="2739030"/>
            <a:chExt cx="4658627" cy="1169551"/>
          </a:xfrm>
        </p:grpSpPr>
        <p:sp>
          <p:nvSpPr>
            <p:cNvPr id="24" name="出自【趣你的PPT】(微信:qunideppt)：最优质的PPT资源库">
              <a:extLst>
                <a:ext uri="{FF2B5EF4-FFF2-40B4-BE49-F238E27FC236}">
                  <a16:creationId xmlns:a16="http://schemas.microsoft.com/office/drawing/2014/main" id="{74E4C262-4C36-4D95-9F5B-DB223CCD90E3}"/>
                </a:ext>
              </a:extLst>
            </p:cNvPr>
            <p:cNvSpPr txBox="1">
              <a:spLocks noChangeArrowheads="1"/>
            </p:cNvSpPr>
            <p:nvPr/>
          </p:nvSpPr>
          <p:spPr bwMode="auto">
            <a:xfrm>
              <a:off x="6208295" y="2739030"/>
              <a:ext cx="4658627"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marL="0" marR="0" lvl="0" indent="0" algn="dist" defTabSz="914377"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zh-CN" altLang="en-US" sz="4800" b="1"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rPr>
                <a:t>系统分析</a:t>
              </a:r>
            </a:p>
          </p:txBody>
        </p:sp>
        <p:sp>
          <p:nvSpPr>
            <p:cNvPr id="5" name="文本框 4">
              <a:extLst>
                <a:ext uri="{FF2B5EF4-FFF2-40B4-BE49-F238E27FC236}">
                  <a16:creationId xmlns:a16="http://schemas.microsoft.com/office/drawing/2014/main" id="{2CD65A0D-36A8-4587-823E-8B815E5F12C9}"/>
                </a:ext>
              </a:extLst>
            </p:cNvPr>
            <p:cNvSpPr txBox="1"/>
            <p:nvPr/>
          </p:nvSpPr>
          <p:spPr>
            <a:xfrm>
              <a:off x="6248139" y="3570027"/>
              <a:ext cx="4578938" cy="338554"/>
            </a:xfrm>
            <a:prstGeom prst="rect">
              <a:avLst/>
            </a:prstGeom>
            <a:noFill/>
          </p:spPr>
          <p:txBody>
            <a:bodyPr wrap="square" rtlCol="0">
              <a:spAutoFit/>
            </a:bodyPr>
            <a:lstStyle/>
            <a:p>
              <a:pPr marL="0" marR="0" lvl="0" indent="0" algn="dist" defTabSz="914377"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dirty="0">
                <a:ln>
                  <a:noFill/>
                </a:ln>
                <a:solidFill>
                  <a:srgbClr val="284760"/>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a:extLst>
                <a:ext uri="{FF2B5EF4-FFF2-40B4-BE49-F238E27FC236}">
                  <a16:creationId xmlns:a16="http://schemas.microsoft.com/office/drawing/2014/main" id="{E432F289-C0AE-4049-B7B4-819E6BDE6D6C}"/>
                </a:ext>
              </a:extLst>
            </p:cNvPr>
            <p:cNvCxnSpPr>
              <a:cxnSpLocks/>
            </p:cNvCxnSpPr>
            <p:nvPr/>
          </p:nvCxnSpPr>
          <p:spPr>
            <a:xfrm>
              <a:off x="6334303" y="3570027"/>
              <a:ext cx="4406610" cy="0"/>
            </a:xfrm>
            <a:prstGeom prst="line">
              <a:avLst/>
            </a:prstGeom>
            <a:ln>
              <a:solidFill>
                <a:srgbClr val="284760"/>
              </a:soli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9A16B62B-A16E-4684-9336-27EFF991E920}"/>
              </a:ext>
            </a:extLst>
          </p:cNvPr>
          <p:cNvGrpSpPr/>
          <p:nvPr/>
        </p:nvGrpSpPr>
        <p:grpSpPr>
          <a:xfrm>
            <a:off x="8205822" y="4127501"/>
            <a:ext cx="993775" cy="139700"/>
            <a:chOff x="7696200" y="3987800"/>
            <a:chExt cx="993775" cy="139700"/>
          </a:xfrm>
        </p:grpSpPr>
        <p:sp>
          <p:nvSpPr>
            <p:cNvPr id="11" name="椭圆 10">
              <a:extLst>
                <a:ext uri="{FF2B5EF4-FFF2-40B4-BE49-F238E27FC236}">
                  <a16:creationId xmlns:a16="http://schemas.microsoft.com/office/drawing/2014/main" id="{76CA1DD1-6528-4A32-91FD-D4523DF114CC}"/>
                </a:ext>
              </a:extLst>
            </p:cNvPr>
            <p:cNvSpPr/>
            <p:nvPr/>
          </p:nvSpPr>
          <p:spPr>
            <a:xfrm>
              <a:off x="7696200"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a:extLst>
                <a:ext uri="{FF2B5EF4-FFF2-40B4-BE49-F238E27FC236}">
                  <a16:creationId xmlns:a16="http://schemas.microsoft.com/office/drawing/2014/main" id="{924C6069-D240-4145-8CD8-DFF39BBB1D6F}"/>
                </a:ext>
              </a:extLst>
            </p:cNvPr>
            <p:cNvSpPr/>
            <p:nvPr/>
          </p:nvSpPr>
          <p:spPr>
            <a:xfrm>
              <a:off x="8123238"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椭圆 56">
              <a:extLst>
                <a:ext uri="{FF2B5EF4-FFF2-40B4-BE49-F238E27FC236}">
                  <a16:creationId xmlns:a16="http://schemas.microsoft.com/office/drawing/2014/main" id="{88294E21-7FFD-4660-977D-7F1C69A2F091}"/>
                </a:ext>
              </a:extLst>
            </p:cNvPr>
            <p:cNvSpPr/>
            <p:nvPr/>
          </p:nvSpPr>
          <p:spPr>
            <a:xfrm>
              <a:off x="8550275" y="3987800"/>
              <a:ext cx="139700" cy="139700"/>
            </a:xfrm>
            <a:prstGeom prst="ellipse">
              <a:avLst/>
            </a:prstGeom>
            <a:solidFill>
              <a:srgbClr val="2847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Tree>
    <p:extLst>
      <p:ext uri="{BB962C8B-B14F-4D97-AF65-F5344CB8AC3E}">
        <p14:creationId xmlns:p14="http://schemas.microsoft.com/office/powerpoint/2010/main" val="1771173996"/>
      </p:ext>
    </p:extLst>
  </p:cSld>
  <p:clrMapOvr>
    <a:masterClrMapping/>
  </p:clrMapOvr>
  <mc:AlternateContent xmlns:mc="http://schemas.openxmlformats.org/markup-compatibility/2006">
    <mc:Choice xmlns:p14="http://schemas.microsoft.com/office/powerpoint/2010/main" Requires="p14">
      <p:transition spd="slow" p14:dur="2000" advTm="2143"/>
    </mc:Choice>
    <mc:Fallback>
      <p:transition spd="slow" advTm="214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92A43629-C877-4F5B-AE54-0A37BE9F0483}"/>
              </a:ext>
            </a:extLst>
          </p:cNvPr>
          <p:cNvGrpSpPr/>
          <p:nvPr/>
        </p:nvGrpSpPr>
        <p:grpSpPr>
          <a:xfrm flipV="1">
            <a:off x="0" y="1"/>
            <a:ext cx="12192000" cy="6858001"/>
            <a:chOff x="0" y="0"/>
            <a:chExt cx="12192000" cy="6858001"/>
          </a:xfrm>
        </p:grpSpPr>
        <p:sp>
          <p:nvSpPr>
            <p:cNvPr id="7" name="矩形 6">
              <a:extLst>
                <a:ext uri="{FF2B5EF4-FFF2-40B4-BE49-F238E27FC236}">
                  <a16:creationId xmlns:a16="http://schemas.microsoft.com/office/drawing/2014/main" id="{FD112BAD-3C5C-401F-B567-58C57D4F03AB}"/>
                </a:ext>
              </a:extLst>
            </p:cNvPr>
            <p:cNvSpPr/>
            <p:nvPr/>
          </p:nvSpPr>
          <p:spPr>
            <a:xfrm>
              <a:off x="0" y="0"/>
              <a:ext cx="12192000" cy="6858000"/>
            </a:xfrm>
            <a:prstGeom prst="rect">
              <a:avLst/>
            </a:prstGeom>
            <a:solidFill>
              <a:srgbClr val="0A32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9" name="任意多边形: 形状 18">
              <a:extLst>
                <a:ext uri="{FF2B5EF4-FFF2-40B4-BE49-F238E27FC236}">
                  <a16:creationId xmlns:a16="http://schemas.microsoft.com/office/drawing/2014/main" id="{4599AA1C-2988-42C4-B5A8-F5CD3CAD69AD}"/>
                </a:ext>
              </a:extLst>
            </p:cNvPr>
            <p:cNvSpPr/>
            <p:nvPr/>
          </p:nvSpPr>
          <p:spPr>
            <a:xfrm>
              <a:off x="0" y="1409700"/>
              <a:ext cx="12192000" cy="5448300"/>
            </a:xfrm>
            <a:custGeom>
              <a:avLst/>
              <a:gdLst>
                <a:gd name="connsiteX0" fmla="*/ 6096002 w 12192000"/>
                <a:gd name="connsiteY0" fmla="*/ 0 h 5448300"/>
                <a:gd name="connsiteX1" fmla="*/ 11725824 w 12192000"/>
                <a:gd name="connsiteY1" fmla="*/ 882906 h 5448300"/>
                <a:gd name="connsiteX2" fmla="*/ 12192000 w 12192000"/>
                <a:gd name="connsiteY2" fmla="*/ 1048921 h 5448300"/>
                <a:gd name="connsiteX3" fmla="*/ 12192000 w 12192000"/>
                <a:gd name="connsiteY3" fmla="*/ 5448300 h 5448300"/>
                <a:gd name="connsiteX4" fmla="*/ 0 w 12192000"/>
                <a:gd name="connsiteY4" fmla="*/ 5448300 h 5448300"/>
                <a:gd name="connsiteX5" fmla="*/ 0 w 12192000"/>
                <a:gd name="connsiteY5" fmla="*/ 1048921 h 5448300"/>
                <a:gd name="connsiteX6" fmla="*/ 466176 w 12192000"/>
                <a:gd name="connsiteY6" fmla="*/ 882905 h 5448300"/>
                <a:gd name="connsiteX7" fmla="*/ 6096002 w 12192000"/>
                <a:gd name="connsiteY7" fmla="*/ 0 h 544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5448300">
                  <a:moveTo>
                    <a:pt x="6096002" y="0"/>
                  </a:moveTo>
                  <a:cubicBezTo>
                    <a:pt x="8134449" y="0"/>
                    <a:pt x="10052285" y="319837"/>
                    <a:pt x="11725824" y="882906"/>
                  </a:cubicBezTo>
                  <a:lnTo>
                    <a:pt x="12192000" y="1048921"/>
                  </a:lnTo>
                  <a:lnTo>
                    <a:pt x="12192000" y="5448300"/>
                  </a:lnTo>
                  <a:lnTo>
                    <a:pt x="0" y="5448300"/>
                  </a:lnTo>
                  <a:lnTo>
                    <a:pt x="0" y="1048921"/>
                  </a:lnTo>
                  <a:lnTo>
                    <a:pt x="466176" y="882905"/>
                  </a:lnTo>
                  <a:cubicBezTo>
                    <a:pt x="2139718" y="319837"/>
                    <a:pt x="4057553" y="0"/>
                    <a:pt x="6096002" y="0"/>
                  </a:cubicBezTo>
                  <a:close/>
                </a:path>
              </a:pathLst>
            </a:custGeom>
            <a:solidFill>
              <a:srgbClr val="BEDCF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17" name="任意多边形: 形状 16">
              <a:extLst>
                <a:ext uri="{FF2B5EF4-FFF2-40B4-BE49-F238E27FC236}">
                  <a16:creationId xmlns:a16="http://schemas.microsoft.com/office/drawing/2014/main" id="{62C59D06-1105-4392-A7F4-4678D101532F}"/>
                </a:ext>
              </a:extLst>
            </p:cNvPr>
            <p:cNvSpPr/>
            <p:nvPr/>
          </p:nvSpPr>
          <p:spPr>
            <a:xfrm>
              <a:off x="0" y="2397579"/>
              <a:ext cx="12192000" cy="4460422"/>
            </a:xfrm>
            <a:custGeom>
              <a:avLst/>
              <a:gdLst>
                <a:gd name="connsiteX0" fmla="*/ 6096002 w 12192000"/>
                <a:gd name="connsiteY0" fmla="*/ 0 h 4460422"/>
                <a:gd name="connsiteX1" fmla="*/ 11725824 w 12192000"/>
                <a:gd name="connsiteY1" fmla="*/ 882906 h 4460422"/>
                <a:gd name="connsiteX2" fmla="*/ 12192000 w 12192000"/>
                <a:gd name="connsiteY2" fmla="*/ 1048921 h 4460422"/>
                <a:gd name="connsiteX3" fmla="*/ 12192000 w 12192000"/>
                <a:gd name="connsiteY3" fmla="*/ 4460422 h 4460422"/>
                <a:gd name="connsiteX4" fmla="*/ 0 w 12192000"/>
                <a:gd name="connsiteY4" fmla="*/ 4460422 h 4460422"/>
                <a:gd name="connsiteX5" fmla="*/ 0 w 12192000"/>
                <a:gd name="connsiteY5" fmla="*/ 1048921 h 4460422"/>
                <a:gd name="connsiteX6" fmla="*/ 466176 w 12192000"/>
                <a:gd name="connsiteY6" fmla="*/ 882905 h 4460422"/>
                <a:gd name="connsiteX7" fmla="*/ 6096002 w 12192000"/>
                <a:gd name="connsiteY7" fmla="*/ 0 h 446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4460422">
                  <a:moveTo>
                    <a:pt x="6096002" y="0"/>
                  </a:moveTo>
                  <a:cubicBezTo>
                    <a:pt x="8134449" y="0"/>
                    <a:pt x="10052285" y="319837"/>
                    <a:pt x="11725824" y="882906"/>
                  </a:cubicBezTo>
                  <a:lnTo>
                    <a:pt x="12192000" y="1048921"/>
                  </a:lnTo>
                  <a:lnTo>
                    <a:pt x="12192000" y="4460422"/>
                  </a:lnTo>
                  <a:lnTo>
                    <a:pt x="0" y="4460422"/>
                  </a:lnTo>
                  <a:lnTo>
                    <a:pt x="0" y="1048921"/>
                  </a:lnTo>
                  <a:lnTo>
                    <a:pt x="466176" y="882905"/>
                  </a:lnTo>
                  <a:cubicBezTo>
                    <a:pt x="2139717" y="319837"/>
                    <a:pt x="4057553" y="0"/>
                    <a:pt x="6096002" y="0"/>
                  </a:cubicBezTo>
                  <a:close/>
                </a:path>
              </a:pathLst>
            </a:custGeom>
            <a:solidFill>
              <a:srgbClr val="0F49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sp>
        <p:nvSpPr>
          <p:cNvPr id="20" name="矩形: 圆角 19">
            <a:extLst>
              <a:ext uri="{FF2B5EF4-FFF2-40B4-BE49-F238E27FC236}">
                <a16:creationId xmlns:a16="http://schemas.microsoft.com/office/drawing/2014/main" id="{24EBDCF2-D65B-4C60-B1BC-079AE49DCC1D}"/>
              </a:ext>
            </a:extLst>
          </p:cNvPr>
          <p:cNvSpPr/>
          <p:nvPr/>
        </p:nvSpPr>
        <p:spPr>
          <a:xfrm>
            <a:off x="145473" y="166255"/>
            <a:ext cx="11897591" cy="6525490"/>
          </a:xfrm>
          <a:prstGeom prst="roundRect">
            <a:avLst>
              <a:gd name="adj" fmla="val 6463"/>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solidFill>
                  <a:srgbClr val="E6E6E6"/>
                </a:solidFill>
              </a:ln>
              <a:solidFill>
                <a:prstClr val="white"/>
              </a:solidFill>
              <a:effectLst/>
              <a:uLnTx/>
              <a:uFillTx/>
              <a:latin typeface="等线" panose="020F0502020204030204"/>
              <a:ea typeface="等线" panose="02010600030101010101" pitchFamily="2" charset="-122"/>
              <a:cs typeface="+mn-cs"/>
            </a:endParaRPr>
          </a:p>
        </p:txBody>
      </p:sp>
      <p:sp>
        <p:nvSpPr>
          <p:cNvPr id="97" name="文本占位符 2">
            <a:extLst>
              <a:ext uri="{FF2B5EF4-FFF2-40B4-BE49-F238E27FC236}">
                <a16:creationId xmlns:a16="http://schemas.microsoft.com/office/drawing/2014/main" id="{BA8663D3-FFFF-429D-A4E5-3289CC7455DA}"/>
              </a:ext>
            </a:extLst>
          </p:cNvPr>
          <p:cNvSpPr txBox="1">
            <a:spLocks/>
          </p:cNvSpPr>
          <p:nvPr/>
        </p:nvSpPr>
        <p:spPr>
          <a:xfrm>
            <a:off x="332510" y="297293"/>
            <a:ext cx="1433945" cy="582930"/>
          </a:xfrm>
          <a:prstGeom prst="rect">
            <a:avLst/>
          </a:prstGeom>
        </p:spPr>
        <p:txBody>
          <a:bodyPr anchor="ctr"/>
          <a:lstStyle>
            <a:lvl1pPr marL="0" indent="0" algn="ctr" defTabSz="914400" rtl="0" eaLnBrk="1" latinLnBrk="0" hangingPunct="1">
              <a:lnSpc>
                <a:spcPct val="90000"/>
              </a:lnSpc>
              <a:spcBef>
                <a:spcPts val="1000"/>
              </a:spcBef>
              <a:buFont typeface="Arial" panose="020B0604020202020204" pitchFamily="34" charset="0"/>
              <a:buNone/>
              <a:defRPr sz="4400" b="1" kern="1200">
                <a:solidFill>
                  <a:schemeClr val="accent1">
                    <a:lumMod val="50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1" lang="zh-CN" altLang="en-US" sz="2400" b="1" i="0" u="none" strike="noStrike" kern="1200" cap="none" spc="0" normalizeH="0" baseline="0" noProof="0" dirty="0">
                <a:ln>
                  <a:noFill/>
                </a:ln>
                <a:solidFill>
                  <a:srgbClr val="034A90">
                    <a:lumMod val="50000"/>
                  </a:srgbClr>
                </a:solidFill>
                <a:effectLst/>
                <a:uLnTx/>
                <a:uFillTx/>
                <a:latin typeface="微软雅黑" panose="020B0503020204020204" pitchFamily="34" charset="-122"/>
                <a:ea typeface="微软雅黑" panose="020B0503020204020204" pitchFamily="34" charset="-122"/>
              </a:rPr>
              <a:t>初步分析</a:t>
            </a:r>
          </a:p>
        </p:txBody>
      </p:sp>
      <p:sp>
        <p:nvSpPr>
          <p:cNvPr id="43" name="矩形 42">
            <a:extLst>
              <a:ext uri="{FF2B5EF4-FFF2-40B4-BE49-F238E27FC236}">
                <a16:creationId xmlns:a16="http://schemas.microsoft.com/office/drawing/2014/main" id="{CF2D68DE-138C-4222-9CAF-0668AF0550A5}"/>
              </a:ext>
            </a:extLst>
          </p:cNvPr>
          <p:cNvSpPr/>
          <p:nvPr/>
        </p:nvSpPr>
        <p:spPr>
          <a:xfrm>
            <a:off x="615460" y="1407475"/>
            <a:ext cx="1133644" cy="1015663"/>
          </a:xfrm>
          <a:prstGeom prst="rect">
            <a:avLst/>
          </a:prstGeom>
          <a:solidFill>
            <a:schemeClr val="accent1">
              <a:lumMod val="75000"/>
            </a:schemeClr>
          </a:solidFill>
        </p:spPr>
        <p:txBody>
          <a:bodyPr wrap="none">
            <a:spAutoFit/>
          </a:bodyPr>
          <a:lstStyle/>
          <a:p>
            <a:pPr lvl="0" defTabSz="914400">
              <a:defRPr/>
            </a:pPr>
            <a:r>
              <a:rPr lang="en-US" altLang="zh-CN" sz="6000" b="1" kern="0" dirty="0">
                <a:solidFill>
                  <a:prstClr val="white"/>
                </a:solidFill>
                <a:latin typeface="微软雅黑" panose="020B0503020204020204" pitchFamily="34" charset="-122"/>
                <a:ea typeface="微软雅黑" panose="020B0503020204020204" pitchFamily="34" charset="-122"/>
              </a:rPr>
              <a:t>01</a:t>
            </a:r>
            <a:endParaRPr lang="zh-CN" altLang="en-US" kern="0" dirty="0">
              <a:solidFill>
                <a:sysClr val="windowText" lastClr="000000"/>
              </a:solidFill>
            </a:endParaRPr>
          </a:p>
        </p:txBody>
      </p:sp>
      <p:sp>
        <p:nvSpPr>
          <p:cNvPr id="44" name="矩形 43">
            <a:extLst>
              <a:ext uri="{FF2B5EF4-FFF2-40B4-BE49-F238E27FC236}">
                <a16:creationId xmlns:a16="http://schemas.microsoft.com/office/drawing/2014/main" id="{19A1ED51-FCD8-474A-BB5F-56D006153601}"/>
              </a:ext>
            </a:extLst>
          </p:cNvPr>
          <p:cNvSpPr/>
          <p:nvPr/>
        </p:nvSpPr>
        <p:spPr>
          <a:xfrm>
            <a:off x="615460" y="2921168"/>
            <a:ext cx="1133644" cy="1015663"/>
          </a:xfrm>
          <a:prstGeom prst="rect">
            <a:avLst/>
          </a:prstGeom>
          <a:solidFill>
            <a:schemeClr val="accent1">
              <a:lumMod val="75000"/>
            </a:schemeClr>
          </a:solidFill>
        </p:spPr>
        <p:txBody>
          <a:bodyPr wrap="none">
            <a:spAutoFit/>
          </a:bodyPr>
          <a:lstStyle/>
          <a:p>
            <a:pPr lvl="0" defTabSz="914400">
              <a:defRPr/>
            </a:pPr>
            <a:r>
              <a:rPr lang="en-US" altLang="zh-CN" sz="6000" b="1" kern="0" dirty="0">
                <a:solidFill>
                  <a:prstClr val="white"/>
                </a:solidFill>
                <a:latin typeface="微软雅黑" panose="020B0503020204020204" pitchFamily="34" charset="-122"/>
                <a:ea typeface="微软雅黑" panose="020B0503020204020204" pitchFamily="34" charset="-122"/>
              </a:rPr>
              <a:t>02</a:t>
            </a:r>
            <a:endParaRPr lang="zh-CN" altLang="en-US" kern="0" dirty="0">
              <a:solidFill>
                <a:sysClr val="windowText" lastClr="000000"/>
              </a:solidFill>
            </a:endParaRPr>
          </a:p>
        </p:txBody>
      </p:sp>
      <p:sp>
        <p:nvSpPr>
          <p:cNvPr id="45" name="矩形 44">
            <a:extLst>
              <a:ext uri="{FF2B5EF4-FFF2-40B4-BE49-F238E27FC236}">
                <a16:creationId xmlns:a16="http://schemas.microsoft.com/office/drawing/2014/main" id="{4F1C40E3-7483-49FC-AEEF-7A558954D617}"/>
              </a:ext>
            </a:extLst>
          </p:cNvPr>
          <p:cNvSpPr/>
          <p:nvPr/>
        </p:nvSpPr>
        <p:spPr>
          <a:xfrm>
            <a:off x="615460" y="4456882"/>
            <a:ext cx="1133644" cy="1015663"/>
          </a:xfrm>
          <a:prstGeom prst="rect">
            <a:avLst/>
          </a:prstGeom>
          <a:solidFill>
            <a:schemeClr val="accent1">
              <a:lumMod val="75000"/>
            </a:schemeClr>
          </a:solidFill>
        </p:spPr>
        <p:txBody>
          <a:bodyPr wrap="none">
            <a:spAutoFit/>
          </a:bodyPr>
          <a:lstStyle/>
          <a:p>
            <a:pPr lvl="0" defTabSz="914400">
              <a:defRPr/>
            </a:pPr>
            <a:r>
              <a:rPr lang="en-US" altLang="zh-CN" sz="6000" b="1" kern="0" dirty="0">
                <a:solidFill>
                  <a:prstClr val="white"/>
                </a:solidFill>
                <a:latin typeface="微软雅黑" panose="020B0503020204020204" pitchFamily="34" charset="-122"/>
                <a:ea typeface="微软雅黑" panose="020B0503020204020204" pitchFamily="34" charset="-122"/>
              </a:rPr>
              <a:t>03</a:t>
            </a:r>
            <a:endParaRPr lang="zh-CN" altLang="en-US" kern="0" dirty="0">
              <a:solidFill>
                <a:sysClr val="windowText" lastClr="000000"/>
              </a:solidFill>
            </a:endParaRPr>
          </a:p>
        </p:txBody>
      </p:sp>
      <p:sp>
        <p:nvSpPr>
          <p:cNvPr id="46" name="文本框 45">
            <a:extLst>
              <a:ext uri="{FF2B5EF4-FFF2-40B4-BE49-F238E27FC236}">
                <a16:creationId xmlns:a16="http://schemas.microsoft.com/office/drawing/2014/main" id="{E12260D2-387B-46EA-92FB-C0B640C78A1F}"/>
              </a:ext>
            </a:extLst>
          </p:cNvPr>
          <p:cNvSpPr txBox="1"/>
          <p:nvPr/>
        </p:nvSpPr>
        <p:spPr>
          <a:xfrm>
            <a:off x="1880755" y="1407475"/>
            <a:ext cx="9695785" cy="1031051"/>
          </a:xfrm>
          <a:prstGeom prst="rect">
            <a:avLst/>
          </a:prstGeom>
          <a:noFill/>
        </p:spPr>
        <p:txBody>
          <a:bodyPr wrap="square" rtlCol="0">
            <a:spAutoFit/>
          </a:bodyPr>
          <a:lstStyle/>
          <a:p>
            <a:pPr>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考试</a:t>
            </a:r>
            <a:r>
              <a:rPr lang="zh-CN" altLang="en-US" kern="0" dirty="0">
                <a:latin typeface="微软雅黑" panose="020B0503020204020204" pitchFamily="34" charset="-122"/>
                <a:ea typeface="微软雅黑" panose="020B0503020204020204" pitchFamily="34" charset="-122"/>
                <a:cs typeface="+mn-ea"/>
                <a:sym typeface="+mn-lt"/>
              </a:rPr>
              <a:t>是教学的核心过程之一。</a:t>
            </a:r>
            <a:endParaRPr lang="en-US" altLang="zh-CN" kern="0" dirty="0">
              <a:latin typeface="微软雅黑" panose="020B0503020204020204" pitchFamily="34" charset="-122"/>
              <a:ea typeface="微软雅黑" panose="020B0503020204020204" pitchFamily="34" charset="-122"/>
              <a:cs typeface="+mn-ea"/>
              <a:sym typeface="+mn-lt"/>
            </a:endParaRPr>
          </a:p>
          <a:p>
            <a:pPr>
              <a:spcBef>
                <a:spcPts val="600"/>
              </a:spcBef>
            </a:pPr>
            <a:r>
              <a:rPr lang="zh-CN" altLang="en-US" kern="0" dirty="0">
                <a:latin typeface="微软雅黑" panose="020B0503020204020204" pitchFamily="34" charset="-122"/>
                <a:ea typeface="微软雅黑" panose="020B0503020204020204" pitchFamily="34" charset="-122"/>
                <a:cs typeface="+mn-ea"/>
                <a:sym typeface="+mn-lt"/>
              </a:rPr>
              <a:t>老师会在网页端生成试卷并创建下发考试。考试模式主要是为了考察班级学生某学习阶段内的学习效果，进而评估整体学习情况。</a:t>
            </a:r>
          </a:p>
        </p:txBody>
      </p:sp>
      <p:sp>
        <p:nvSpPr>
          <p:cNvPr id="47" name="文本框 46">
            <a:extLst>
              <a:ext uri="{FF2B5EF4-FFF2-40B4-BE49-F238E27FC236}">
                <a16:creationId xmlns:a16="http://schemas.microsoft.com/office/drawing/2014/main" id="{37AA6461-F780-40C9-995C-DE6E345E9BC7}"/>
              </a:ext>
            </a:extLst>
          </p:cNvPr>
          <p:cNvSpPr txBox="1"/>
          <p:nvPr/>
        </p:nvSpPr>
        <p:spPr>
          <a:xfrm>
            <a:off x="1995055" y="2921168"/>
            <a:ext cx="9581485" cy="754053"/>
          </a:xfrm>
          <a:prstGeom prst="rect">
            <a:avLst/>
          </a:prstGeom>
          <a:noFill/>
        </p:spPr>
        <p:txBody>
          <a:bodyPr wrap="square" rtlCol="0">
            <a:spAutoFit/>
          </a:bodyPr>
          <a:lstStyle/>
          <a:p>
            <a:pPr>
              <a:spcBef>
                <a:spcPts val="600"/>
              </a:spcBef>
            </a:pPr>
            <a:r>
              <a:rPr lang="zh-CN" altLang="en-US" sz="2000" b="1" kern="0" dirty="0">
                <a:latin typeface="微软雅黑" panose="020B0503020204020204" pitchFamily="34" charset="-122"/>
                <a:ea typeface="微软雅黑" panose="020B0503020204020204" pitchFamily="34" charset="-122"/>
                <a:cs typeface="+mn-ea"/>
                <a:sym typeface="+mn-lt"/>
              </a:rPr>
              <a:t>做题</a:t>
            </a:r>
            <a:r>
              <a:rPr lang="zh-CN" altLang="en-US" kern="0" dirty="0">
                <a:latin typeface="微软雅黑" panose="020B0503020204020204" pitchFamily="34" charset="-122"/>
                <a:ea typeface="微软雅黑" panose="020B0503020204020204" pitchFamily="34" charset="-122"/>
                <a:cs typeface="+mn-ea"/>
                <a:sym typeface="+mn-lt"/>
              </a:rPr>
              <a:t>是学生在课后学习的主要方式。</a:t>
            </a:r>
            <a:endParaRPr lang="en-US" altLang="zh-CN" kern="0" dirty="0">
              <a:latin typeface="微软雅黑" panose="020B0503020204020204" pitchFamily="34" charset="-122"/>
              <a:ea typeface="微软雅黑" panose="020B0503020204020204" pitchFamily="34" charset="-122"/>
              <a:cs typeface="+mn-ea"/>
              <a:sym typeface="+mn-lt"/>
            </a:endParaRPr>
          </a:p>
          <a:p>
            <a:pPr>
              <a:spcBef>
                <a:spcPts val="600"/>
              </a:spcBef>
            </a:pPr>
            <a:r>
              <a:rPr lang="zh-CN" altLang="en-US" kern="0" dirty="0">
                <a:latin typeface="微软雅黑" panose="020B0503020204020204" pitchFamily="34" charset="-122"/>
                <a:ea typeface="微软雅黑" panose="020B0503020204020204" pitchFamily="34" charset="-122"/>
                <a:cs typeface="+mn-ea"/>
                <a:sym typeface="+mn-lt"/>
              </a:rPr>
              <a:t>这指的是学生做单道题的情况，通过不断练习来扩展知识面，从而达到量变引起质变的目标。</a:t>
            </a:r>
          </a:p>
        </p:txBody>
      </p:sp>
      <p:sp>
        <p:nvSpPr>
          <p:cNvPr id="48" name="文本框 47">
            <a:extLst>
              <a:ext uri="{FF2B5EF4-FFF2-40B4-BE49-F238E27FC236}">
                <a16:creationId xmlns:a16="http://schemas.microsoft.com/office/drawing/2014/main" id="{6F6F8776-E54A-4DF3-8075-CC08DABED47E}"/>
              </a:ext>
            </a:extLst>
          </p:cNvPr>
          <p:cNvSpPr txBox="1"/>
          <p:nvPr/>
        </p:nvSpPr>
        <p:spPr>
          <a:xfrm>
            <a:off x="1995055" y="4451112"/>
            <a:ext cx="9581485" cy="1254511"/>
          </a:xfrm>
          <a:prstGeom prst="rect">
            <a:avLst/>
          </a:prstGeom>
          <a:noFill/>
        </p:spPr>
        <p:txBody>
          <a:bodyPr wrap="square" rtlCol="0">
            <a:spAutoFit/>
          </a:bodyPr>
          <a:lstStyle/>
          <a:p>
            <a:pPr>
              <a:lnSpc>
                <a:spcPct val="130000"/>
              </a:lnSpc>
              <a:spcBef>
                <a:spcPts val="600"/>
              </a:spcBef>
            </a:pPr>
            <a:r>
              <a:rPr lang="zh-CN" altLang="en-US" sz="2000" b="1" dirty="0">
                <a:latin typeface="微软雅黑" panose="020B0503020204020204" pitchFamily="34" charset="-122"/>
                <a:ea typeface="微软雅黑" panose="020B0503020204020204" pitchFamily="34" charset="-122"/>
              </a:rPr>
              <a:t>学习过程数据</a:t>
            </a:r>
            <a:r>
              <a:rPr lang="zh-CN" altLang="en-US" dirty="0">
                <a:latin typeface="微软雅黑" panose="020B0503020204020204" pitchFamily="34" charset="-122"/>
                <a:ea typeface="微软雅黑" panose="020B0503020204020204" pitchFamily="34" charset="-122"/>
              </a:rPr>
              <a:t>对学习以及教学都是十分重要的。</a:t>
            </a:r>
            <a:endParaRPr lang="en-US" altLang="zh-CN" dirty="0">
              <a:latin typeface="微软雅黑" panose="020B0503020204020204" pitchFamily="34" charset="-122"/>
              <a:ea typeface="微软雅黑" panose="020B0503020204020204" pitchFamily="34" charset="-122"/>
            </a:endParaRPr>
          </a:p>
          <a:p>
            <a:pPr>
              <a:lnSpc>
                <a:spcPct val="130000"/>
              </a:lnSpc>
              <a:spcBef>
                <a:spcPts val="600"/>
              </a:spcBef>
            </a:pPr>
            <a:r>
              <a:rPr lang="zh-CN" altLang="zh-CN" dirty="0">
                <a:latin typeface="微软雅黑" panose="020B0503020204020204" pitchFamily="34" charset="-122"/>
                <a:ea typeface="微软雅黑" panose="020B0503020204020204" pitchFamily="34" charset="-122"/>
              </a:rPr>
              <a:t>学生的做题、考试等学习过程数据，这些数据可用于老师分析班级学习情况。由于学习数据、考试数据等都与学生直接或间接挂钩，所以学生在学习之前要求进行登录。</a:t>
            </a:r>
            <a:endParaRPr lang="zh-CN" altLang="en-US" sz="1600" kern="0" dirty="0">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730836903"/>
      </p:ext>
    </p:extLst>
  </p:cSld>
  <p:clrMapOvr>
    <a:masterClrMapping/>
  </p:clrMapOvr>
  <mc:AlternateContent xmlns:mc="http://schemas.openxmlformats.org/markup-compatibility/2006">
    <mc:Choice xmlns:p14="http://schemas.microsoft.com/office/powerpoint/2010/main" Requires="p14">
      <p:transition spd="slow" p14:dur="2000" advTm="41766"/>
    </mc:Choice>
    <mc:Fallback>
      <p:transition spd="slow" advTm="41766"/>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LIDE.DIAGRAM" val="#271918"/>
</p:tagLst>
</file>

<file path=ppt/tags/tag2.xml><?xml version="1.0" encoding="utf-8"?>
<p:tagLst xmlns:a="http://schemas.openxmlformats.org/drawingml/2006/main" xmlns:r="http://schemas.openxmlformats.org/officeDocument/2006/relationships" xmlns:p="http://schemas.openxmlformats.org/presentationml/2006/main">
  <p:tag name="ISLIDE.DIAGRAM" val="#361120;"/>
</p:tagLst>
</file>

<file path=ppt/tags/tag3.xml><?xml version="1.0" encoding="utf-8"?>
<p:tagLst xmlns:a="http://schemas.openxmlformats.org/drawingml/2006/main" xmlns:r="http://schemas.openxmlformats.org/officeDocument/2006/relationships" xmlns:p="http://schemas.openxmlformats.org/presentationml/2006/main">
  <p:tag name="ISLIDE.DIAGRAM" val="#264761"/>
</p:tagLst>
</file>

<file path=ppt/theme/theme1.xml><?xml version="1.0" encoding="utf-8"?>
<a:theme xmlns:a="http://schemas.openxmlformats.org/drawingml/2006/main" name="模板页面">
  <a:themeElements>
    <a:clrScheme name="自定义 1">
      <a:dk1>
        <a:srgbClr val="000000"/>
      </a:dk1>
      <a:lt1>
        <a:srgbClr val="FFFFFF"/>
      </a:lt1>
      <a:dk2>
        <a:srgbClr val="000000"/>
      </a:dk2>
      <a:lt2>
        <a:srgbClr val="FFFDFD"/>
      </a:lt2>
      <a:accent1>
        <a:srgbClr val="034A90"/>
      </a:accent1>
      <a:accent2>
        <a:srgbClr val="FFFFFF"/>
      </a:accent2>
      <a:accent3>
        <a:srgbClr val="F3D06C"/>
      </a:accent3>
      <a:accent4>
        <a:srgbClr val="F4445A"/>
      </a:accent4>
      <a:accent5>
        <a:srgbClr val="E4DBCD"/>
      </a:accent5>
      <a:accent6>
        <a:srgbClr val="515151"/>
      </a:accent6>
      <a:hlink>
        <a:srgbClr val="FFFFFF"/>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lnSpc>
            <a:spcPct val="130000"/>
          </a:lnSpc>
          <a:defRPr sz="1200" dirty="0">
            <a:latin typeface="微软雅黑" panose="020B0503020204020204" pitchFamily="34" charset="-122"/>
            <a:ea typeface="微软雅黑" panose="020B0503020204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nSpc>
            <a:spcPct val="130000"/>
          </a:lnSpc>
          <a:spcBef>
            <a:spcPts val="600"/>
          </a:spcBef>
          <a:defRPr sz="1200" kern="0" dirty="0">
            <a:latin typeface="微软雅黑" panose="020B0503020204020204" pitchFamily="34" charset="-122"/>
            <a:ea typeface="微软雅黑" panose="020B0503020204020204" pitchFamily="34" charset="-122"/>
            <a:cs typeface="+mn-ea"/>
            <a:sym typeface="+mn-lt"/>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毕业答辩-多彩图书-温馨玫红-PPT模板</Template>
  <TotalTime>1115</TotalTime>
  <Words>1502</Words>
  <Application>Microsoft Office PowerPoint</Application>
  <PresentationFormat>宽屏</PresentationFormat>
  <Paragraphs>325</Paragraphs>
  <Slides>31</Slides>
  <Notes>31</Notes>
  <HiddenSlides>0</HiddenSlides>
  <MMClips>0</MMClips>
  <ScaleCrop>false</ScaleCrop>
  <HeadingPairs>
    <vt:vector size="6" baseType="variant">
      <vt:variant>
        <vt:lpstr>已用的字体</vt:lpstr>
      </vt:variant>
      <vt:variant>
        <vt:i4>10</vt:i4>
      </vt:variant>
      <vt:variant>
        <vt:lpstr>主题</vt:lpstr>
      </vt:variant>
      <vt:variant>
        <vt:i4>3</vt:i4>
      </vt:variant>
      <vt:variant>
        <vt:lpstr>幻灯片标题</vt:lpstr>
      </vt:variant>
      <vt:variant>
        <vt:i4>31</vt:i4>
      </vt:variant>
    </vt:vector>
  </HeadingPairs>
  <TitlesOfParts>
    <vt:vector size="44" baseType="lpstr">
      <vt:lpstr>等线</vt:lpstr>
      <vt:lpstr>等线 Light</vt:lpstr>
      <vt:lpstr>Microsoft YaHei</vt:lpstr>
      <vt:lpstr>Microsoft YaHei</vt:lpstr>
      <vt:lpstr>Arial</vt:lpstr>
      <vt:lpstr>Calibri</vt:lpstr>
      <vt:lpstr>Century Gothic</vt:lpstr>
      <vt:lpstr>Impact</vt:lpstr>
      <vt:lpstr>Segoe UI Light</vt:lpstr>
      <vt:lpstr>Times New Roman</vt:lpstr>
      <vt:lpstr>模板页面</vt:lpstr>
      <vt:lpstr>OfficePLUS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吕 彤</dc:creator>
  <cp:keywords/>
  <dc:description/>
  <cp:lastModifiedBy>吕 彤</cp:lastModifiedBy>
  <cp:revision>264</cp:revision>
  <dcterms:created xsi:type="dcterms:W3CDTF">2020-05-26T06:49:36Z</dcterms:created>
  <dcterms:modified xsi:type="dcterms:W3CDTF">2020-05-28T09:08:39Z</dcterms:modified>
  <cp:category/>
</cp:coreProperties>
</file>